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38DA285-C4C1-430C-AC1D-9B251F146CB5}" v="61" dt="2020-06-07T09:06:48.25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84" autoAdjust="0"/>
    <p:restoredTop sz="94660"/>
  </p:normalViewPr>
  <p:slideViewPr>
    <p:cSldViewPr snapToGrid="0">
      <p:cViewPr varScale="1">
        <p:scale>
          <a:sx n="67" d="100"/>
          <a:sy n="67" d="100"/>
        </p:scale>
        <p:origin x="42" y="61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y Sherriffs" userId="56446a02a6a77a9b" providerId="LiveId" clId="{E38DA285-C4C1-430C-AC1D-9B251F146CB5}"/>
    <pc:docChg chg="undo custSel mod addSld modSld modMainMaster modShowInfo">
      <pc:chgData name="Mary Sherriffs" userId="56446a02a6a77a9b" providerId="LiveId" clId="{E38DA285-C4C1-430C-AC1D-9B251F146CB5}" dt="2020-06-07T09:08:16.383" v="312" actId="2744"/>
      <pc:docMkLst>
        <pc:docMk/>
      </pc:docMkLst>
      <pc:sldChg chg="addSp delSp modSp mod modTransition delAnim modAnim">
        <pc:chgData name="Mary Sherriffs" userId="56446a02a6a77a9b" providerId="LiveId" clId="{E38DA285-C4C1-430C-AC1D-9B251F146CB5}" dt="2020-06-07T09:06:48.256" v="310"/>
        <pc:sldMkLst>
          <pc:docMk/>
          <pc:sldMk cId="2526593619" sldId="256"/>
        </pc:sldMkLst>
        <pc:picChg chg="add del mod">
          <ac:chgData name="Mary Sherriffs" userId="56446a02a6a77a9b" providerId="LiveId" clId="{E38DA285-C4C1-430C-AC1D-9B251F146CB5}" dt="2020-06-07T09:00:17.868" v="281" actId="478"/>
          <ac:picMkLst>
            <pc:docMk/>
            <pc:sldMk cId="2526593619" sldId="256"/>
            <ac:picMk id="4" creationId="{143286C3-18DB-4769-B983-A3D0FD522072}"/>
          </ac:picMkLst>
        </pc:picChg>
      </pc:sldChg>
      <pc:sldChg chg="modSp mod modTransition">
        <pc:chgData name="Mary Sherriffs" userId="56446a02a6a77a9b" providerId="LiveId" clId="{E38DA285-C4C1-430C-AC1D-9B251F146CB5}" dt="2020-06-07T09:05:49.678" v="307"/>
        <pc:sldMkLst>
          <pc:docMk/>
          <pc:sldMk cId="3756954890" sldId="257"/>
        </pc:sldMkLst>
        <pc:spChg chg="mod">
          <ac:chgData name="Mary Sherriffs" userId="56446a02a6a77a9b" providerId="LiveId" clId="{E38DA285-C4C1-430C-AC1D-9B251F146CB5}" dt="2020-06-07T08:48:47.747" v="273" actId="20577"/>
          <ac:spMkLst>
            <pc:docMk/>
            <pc:sldMk cId="3756954890" sldId="257"/>
            <ac:spMk id="2" creationId="{7473D0F5-A7A7-4F67-9E65-9CA9BBD728EC}"/>
          </ac:spMkLst>
        </pc:spChg>
      </pc:sldChg>
      <pc:sldChg chg="modTransition">
        <pc:chgData name="Mary Sherriffs" userId="56446a02a6a77a9b" providerId="LiveId" clId="{E38DA285-C4C1-430C-AC1D-9B251F146CB5}" dt="2020-06-07T09:05:49.678" v="307"/>
        <pc:sldMkLst>
          <pc:docMk/>
          <pc:sldMk cId="2476562230" sldId="258"/>
        </pc:sldMkLst>
      </pc:sldChg>
      <pc:sldChg chg="modTransition">
        <pc:chgData name="Mary Sherriffs" userId="56446a02a6a77a9b" providerId="LiveId" clId="{E38DA285-C4C1-430C-AC1D-9B251F146CB5}" dt="2020-06-07T09:05:49.678" v="307"/>
        <pc:sldMkLst>
          <pc:docMk/>
          <pc:sldMk cId="912359431" sldId="259"/>
        </pc:sldMkLst>
      </pc:sldChg>
      <pc:sldChg chg="modSp mod modTransition">
        <pc:chgData name="Mary Sherriffs" userId="56446a02a6a77a9b" providerId="LiveId" clId="{E38DA285-C4C1-430C-AC1D-9B251F146CB5}" dt="2020-06-07T09:05:49.678" v="307"/>
        <pc:sldMkLst>
          <pc:docMk/>
          <pc:sldMk cId="1890321369" sldId="260"/>
        </pc:sldMkLst>
        <pc:spChg chg="mod">
          <ac:chgData name="Mary Sherriffs" userId="56446a02a6a77a9b" providerId="LiveId" clId="{E38DA285-C4C1-430C-AC1D-9B251F146CB5}" dt="2020-06-07T08:41:12.262" v="227" actId="5793"/>
          <ac:spMkLst>
            <pc:docMk/>
            <pc:sldMk cId="1890321369" sldId="260"/>
            <ac:spMk id="2" creationId="{540676E5-41CB-480D-BC14-425DDBCF82F8}"/>
          </ac:spMkLst>
        </pc:spChg>
      </pc:sldChg>
      <pc:sldChg chg="modSp mod modTransition">
        <pc:chgData name="Mary Sherriffs" userId="56446a02a6a77a9b" providerId="LiveId" clId="{E38DA285-C4C1-430C-AC1D-9B251F146CB5}" dt="2020-06-07T09:05:49.678" v="307"/>
        <pc:sldMkLst>
          <pc:docMk/>
          <pc:sldMk cId="4066390781" sldId="261"/>
        </pc:sldMkLst>
        <pc:spChg chg="mod">
          <ac:chgData name="Mary Sherriffs" userId="56446a02a6a77a9b" providerId="LiveId" clId="{E38DA285-C4C1-430C-AC1D-9B251F146CB5}" dt="2020-06-07T08:41:27.290" v="231" actId="20577"/>
          <ac:spMkLst>
            <pc:docMk/>
            <pc:sldMk cId="4066390781" sldId="261"/>
            <ac:spMk id="4" creationId="{A3CFAB99-95D4-4F7B-A2FF-414005E5161C}"/>
          </ac:spMkLst>
        </pc:spChg>
      </pc:sldChg>
      <pc:sldChg chg="modTransition">
        <pc:chgData name="Mary Sherriffs" userId="56446a02a6a77a9b" providerId="LiveId" clId="{E38DA285-C4C1-430C-AC1D-9B251F146CB5}" dt="2020-06-07T09:05:49.678" v="307"/>
        <pc:sldMkLst>
          <pc:docMk/>
          <pc:sldMk cId="3248807949" sldId="262"/>
        </pc:sldMkLst>
      </pc:sldChg>
      <pc:sldChg chg="modSp modTransition">
        <pc:chgData name="Mary Sherriffs" userId="56446a02a6a77a9b" providerId="LiveId" clId="{E38DA285-C4C1-430C-AC1D-9B251F146CB5}" dt="2020-06-07T09:05:49.678" v="307"/>
        <pc:sldMkLst>
          <pc:docMk/>
          <pc:sldMk cId="3614091860" sldId="263"/>
        </pc:sldMkLst>
        <pc:graphicFrameChg chg="mod">
          <ac:chgData name="Mary Sherriffs" userId="56446a02a6a77a9b" providerId="LiveId" clId="{E38DA285-C4C1-430C-AC1D-9B251F146CB5}" dt="2020-06-07T08:41:59.524" v="241" actId="20577"/>
          <ac:graphicFrameMkLst>
            <pc:docMk/>
            <pc:sldMk cId="3614091860" sldId="263"/>
            <ac:graphicFrameMk id="17" creationId="{31063D28-2621-42B1-97BE-B3444F880BE7}"/>
          </ac:graphicFrameMkLst>
        </pc:graphicFrameChg>
      </pc:sldChg>
      <pc:sldChg chg="addSp delSp modSp new mod modTransition setBg delAnim modAnim setClrOvrMap">
        <pc:chgData name="Mary Sherriffs" userId="56446a02a6a77a9b" providerId="LiveId" clId="{E38DA285-C4C1-430C-AC1D-9B251F146CB5}" dt="2020-06-07T09:07:42.992" v="311" actId="478"/>
        <pc:sldMkLst>
          <pc:docMk/>
          <pc:sldMk cId="1064836784" sldId="264"/>
        </pc:sldMkLst>
        <pc:spChg chg="mod">
          <ac:chgData name="Mary Sherriffs" userId="56446a02a6a77a9b" providerId="LiveId" clId="{E38DA285-C4C1-430C-AC1D-9B251F146CB5}" dt="2020-06-07T08:37:16.143" v="203" actId="26606"/>
          <ac:spMkLst>
            <pc:docMk/>
            <pc:sldMk cId="1064836784" sldId="264"/>
            <ac:spMk id="2" creationId="{8E25F70E-0860-4A18-B82B-C32403514645}"/>
          </ac:spMkLst>
        </pc:spChg>
        <pc:spChg chg="mod">
          <ac:chgData name="Mary Sherriffs" userId="56446a02a6a77a9b" providerId="LiveId" clId="{E38DA285-C4C1-430C-AC1D-9B251F146CB5}" dt="2020-06-07T08:37:16.143" v="203" actId="26606"/>
          <ac:spMkLst>
            <pc:docMk/>
            <pc:sldMk cId="1064836784" sldId="264"/>
            <ac:spMk id="3" creationId="{19E2E090-EBB9-47EF-B9A9-4A8CE84F413B}"/>
          </ac:spMkLst>
        </pc:spChg>
        <pc:spChg chg="add">
          <ac:chgData name="Mary Sherriffs" userId="56446a02a6a77a9b" providerId="LiveId" clId="{E38DA285-C4C1-430C-AC1D-9B251F146CB5}" dt="2020-06-07T08:37:16.143" v="203" actId="26606"/>
          <ac:spMkLst>
            <pc:docMk/>
            <pc:sldMk cId="1064836784" sldId="264"/>
            <ac:spMk id="11" creationId="{F4A20210-FA90-4B6D-8D2E-1B90054E097A}"/>
          </ac:spMkLst>
        </pc:spChg>
        <pc:spChg chg="add">
          <ac:chgData name="Mary Sherriffs" userId="56446a02a6a77a9b" providerId="LiveId" clId="{E38DA285-C4C1-430C-AC1D-9B251F146CB5}" dt="2020-06-07T08:37:16.143" v="203" actId="26606"/>
          <ac:spMkLst>
            <pc:docMk/>
            <pc:sldMk cId="1064836784" sldId="264"/>
            <ac:spMk id="13" creationId="{39213B44-68B7-47E7-B506-5C79FCF80924}"/>
          </ac:spMkLst>
        </pc:spChg>
        <pc:spChg chg="add del">
          <ac:chgData name="Mary Sherriffs" userId="56446a02a6a77a9b" providerId="LiveId" clId="{E38DA285-C4C1-430C-AC1D-9B251F146CB5}" dt="2020-06-07T08:36:44.184" v="194" actId="26606"/>
          <ac:spMkLst>
            <pc:docMk/>
            <pc:sldMk cId="1064836784" sldId="264"/>
            <ac:spMk id="16" creationId="{F4A20210-FA90-4B6D-8D2E-1B90054E097A}"/>
          </ac:spMkLst>
        </pc:spChg>
        <pc:spChg chg="add del">
          <ac:chgData name="Mary Sherriffs" userId="56446a02a6a77a9b" providerId="LiveId" clId="{E38DA285-C4C1-430C-AC1D-9B251F146CB5}" dt="2020-06-07T08:36:44.184" v="194" actId="26606"/>
          <ac:spMkLst>
            <pc:docMk/>
            <pc:sldMk cId="1064836784" sldId="264"/>
            <ac:spMk id="18" creationId="{39213B44-68B7-47E7-B506-5C79FCF80924}"/>
          </ac:spMkLst>
        </pc:spChg>
        <pc:spChg chg="add del">
          <ac:chgData name="Mary Sherriffs" userId="56446a02a6a77a9b" providerId="LiveId" clId="{E38DA285-C4C1-430C-AC1D-9B251F146CB5}" dt="2020-06-07T08:36:46.478" v="196" actId="26606"/>
          <ac:spMkLst>
            <pc:docMk/>
            <pc:sldMk cId="1064836784" sldId="264"/>
            <ac:spMk id="102" creationId="{1F94DC1C-47D1-41D7-8B1B-9A036D614027}"/>
          </ac:spMkLst>
        </pc:spChg>
        <pc:spChg chg="add del">
          <ac:chgData name="Mary Sherriffs" userId="56446a02a6a77a9b" providerId="LiveId" clId="{E38DA285-C4C1-430C-AC1D-9B251F146CB5}" dt="2020-06-07T08:36:46.478" v="196" actId="26606"/>
          <ac:spMkLst>
            <pc:docMk/>
            <pc:sldMk cId="1064836784" sldId="264"/>
            <ac:spMk id="104" creationId="{AC12A592-C02D-46EF-8E1F-9335DB8D71DF}"/>
          </ac:spMkLst>
        </pc:spChg>
        <pc:spChg chg="add del">
          <ac:chgData name="Mary Sherriffs" userId="56446a02a6a77a9b" providerId="LiveId" clId="{E38DA285-C4C1-430C-AC1D-9B251F146CB5}" dt="2020-06-07T08:36:46.478" v="196" actId="26606"/>
          <ac:spMkLst>
            <pc:docMk/>
            <pc:sldMk cId="1064836784" sldId="264"/>
            <ac:spMk id="105" creationId="{24005816-5BCA-4665-8A58-5580F8E9C84A}"/>
          </ac:spMkLst>
        </pc:spChg>
        <pc:spChg chg="add del">
          <ac:chgData name="Mary Sherriffs" userId="56446a02a6a77a9b" providerId="LiveId" clId="{E38DA285-C4C1-430C-AC1D-9B251F146CB5}" dt="2020-06-07T08:37:12.253" v="200" actId="26606"/>
          <ac:spMkLst>
            <pc:docMk/>
            <pc:sldMk cId="1064836784" sldId="264"/>
            <ac:spMk id="111" creationId="{F4A20210-FA90-4B6D-8D2E-1B90054E097A}"/>
          </ac:spMkLst>
        </pc:spChg>
        <pc:spChg chg="add del">
          <ac:chgData name="Mary Sherriffs" userId="56446a02a6a77a9b" providerId="LiveId" clId="{E38DA285-C4C1-430C-AC1D-9B251F146CB5}" dt="2020-06-07T08:37:12.253" v="200" actId="26606"/>
          <ac:spMkLst>
            <pc:docMk/>
            <pc:sldMk cId="1064836784" sldId="264"/>
            <ac:spMk id="112" creationId="{39213B44-68B7-47E7-B506-5C79FCF80924}"/>
          </ac:spMkLst>
        </pc:spChg>
        <pc:grpChg chg="add">
          <ac:chgData name="Mary Sherriffs" userId="56446a02a6a77a9b" providerId="LiveId" clId="{E38DA285-C4C1-430C-AC1D-9B251F146CB5}" dt="2020-06-07T08:37:16.143" v="203" actId="26606"/>
          <ac:grpSpMkLst>
            <pc:docMk/>
            <pc:sldMk cId="1064836784" sldId="264"/>
            <ac:grpSpMk id="15" creationId="{39084D60-65A6-45F8-8C17-3529E43F1C39}"/>
          </ac:grpSpMkLst>
        </pc:grpChg>
        <pc:grpChg chg="add del">
          <ac:chgData name="Mary Sherriffs" userId="56446a02a6a77a9b" providerId="LiveId" clId="{E38DA285-C4C1-430C-AC1D-9B251F146CB5}" dt="2020-06-07T08:36:44.184" v="194" actId="26606"/>
          <ac:grpSpMkLst>
            <pc:docMk/>
            <pc:sldMk cId="1064836784" sldId="264"/>
            <ac:grpSpMk id="20" creationId="{39084D60-65A6-45F8-8C17-3529E43F1C39}"/>
          </ac:grpSpMkLst>
        </pc:grpChg>
        <pc:grpChg chg="add del">
          <ac:chgData name="Mary Sherriffs" userId="56446a02a6a77a9b" providerId="LiveId" clId="{E38DA285-C4C1-430C-AC1D-9B251F146CB5}" dt="2020-06-07T08:36:46.478" v="196" actId="26606"/>
          <ac:grpSpMkLst>
            <pc:docMk/>
            <pc:sldMk cId="1064836784" sldId="264"/>
            <ac:grpSpMk id="22" creationId="{BF07F359-8CA3-4854-91E7-EE6004020511}"/>
          </ac:grpSpMkLst>
        </pc:grpChg>
        <pc:grpChg chg="add del">
          <ac:chgData name="Mary Sherriffs" userId="56446a02a6a77a9b" providerId="LiveId" clId="{E38DA285-C4C1-430C-AC1D-9B251F146CB5}" dt="2020-06-07T08:37:12.253" v="200" actId="26606"/>
          <ac:grpSpMkLst>
            <pc:docMk/>
            <pc:sldMk cId="1064836784" sldId="264"/>
            <ac:grpSpMk id="113" creationId="{39084D60-65A6-45F8-8C17-3529E43F1C39}"/>
          </ac:grpSpMkLst>
        </pc:grpChg>
        <pc:picChg chg="add del mod">
          <ac:chgData name="Mary Sherriffs" userId="56446a02a6a77a9b" providerId="LiveId" clId="{E38DA285-C4C1-430C-AC1D-9B251F146CB5}" dt="2020-06-07T08:34:25.205" v="188" actId="931"/>
          <ac:picMkLst>
            <pc:docMk/>
            <pc:sldMk cId="1064836784" sldId="264"/>
            <ac:picMk id="5" creationId="{C7870926-03D6-4CA0-90C1-86740CC7044E}"/>
          </ac:picMkLst>
        </pc:picChg>
        <pc:picChg chg="add mod ord">
          <ac:chgData name="Mary Sherriffs" userId="56446a02a6a77a9b" providerId="LiveId" clId="{E38DA285-C4C1-430C-AC1D-9B251F146CB5}" dt="2020-06-07T08:37:16.143" v="203" actId="26606"/>
          <ac:picMkLst>
            <pc:docMk/>
            <pc:sldMk cId="1064836784" sldId="264"/>
            <ac:picMk id="7" creationId="{A0617F12-9CCE-45E9-BED3-7C9E64F7502F}"/>
          </ac:picMkLst>
        </pc:picChg>
        <pc:picChg chg="add del mod">
          <ac:chgData name="Mary Sherriffs" userId="56446a02a6a77a9b" providerId="LiveId" clId="{E38DA285-C4C1-430C-AC1D-9B251F146CB5}" dt="2020-06-07T09:07:42.992" v="311" actId="478"/>
          <ac:picMkLst>
            <pc:docMk/>
            <pc:sldMk cId="1064836784" sldId="264"/>
            <ac:picMk id="8" creationId="{9AE73A7A-D07F-4B10-A5D7-31E738971B51}"/>
          </ac:picMkLst>
        </pc:picChg>
        <pc:picChg chg="add">
          <ac:chgData name="Mary Sherriffs" userId="56446a02a6a77a9b" providerId="LiveId" clId="{E38DA285-C4C1-430C-AC1D-9B251F146CB5}" dt="2020-06-07T08:37:16.143" v="203" actId="26606"/>
          <ac:picMkLst>
            <pc:docMk/>
            <pc:sldMk cId="1064836784" sldId="264"/>
            <ac:picMk id="9" creationId="{CBECFFDC-94DB-4DA3-94FE-22FEDDA8FA30}"/>
          </ac:picMkLst>
        </pc:picChg>
        <pc:picChg chg="add">
          <ac:chgData name="Mary Sherriffs" userId="56446a02a6a77a9b" providerId="LiveId" clId="{E38DA285-C4C1-430C-AC1D-9B251F146CB5}" dt="2020-06-07T08:37:16.143" v="203" actId="26606"/>
          <ac:picMkLst>
            <pc:docMk/>
            <pc:sldMk cId="1064836784" sldId="264"/>
            <ac:picMk id="10" creationId="{545F67A4-7428-47F3-AE14-8CA43D976E11}"/>
          </ac:picMkLst>
        </pc:picChg>
        <pc:picChg chg="add del">
          <ac:chgData name="Mary Sherriffs" userId="56446a02a6a77a9b" providerId="LiveId" clId="{E38DA285-C4C1-430C-AC1D-9B251F146CB5}" dt="2020-06-07T08:36:44.184" v="194" actId="26606"/>
          <ac:picMkLst>
            <pc:docMk/>
            <pc:sldMk cId="1064836784" sldId="264"/>
            <ac:picMk id="12" creationId="{CBECFFDC-94DB-4DA3-94FE-22FEDDA8FA30}"/>
          </ac:picMkLst>
        </pc:picChg>
        <pc:picChg chg="add del">
          <ac:chgData name="Mary Sherriffs" userId="56446a02a6a77a9b" providerId="LiveId" clId="{E38DA285-C4C1-430C-AC1D-9B251F146CB5}" dt="2020-06-07T08:36:44.184" v="194" actId="26606"/>
          <ac:picMkLst>
            <pc:docMk/>
            <pc:sldMk cId="1064836784" sldId="264"/>
            <ac:picMk id="14" creationId="{545F67A4-7428-47F3-AE14-8CA43D976E11}"/>
          </ac:picMkLst>
        </pc:picChg>
        <pc:picChg chg="add del">
          <ac:chgData name="Mary Sherriffs" userId="56446a02a6a77a9b" providerId="LiveId" clId="{E38DA285-C4C1-430C-AC1D-9B251F146CB5}" dt="2020-06-07T08:36:46.478" v="196" actId="26606"/>
          <ac:picMkLst>
            <pc:docMk/>
            <pc:sldMk cId="1064836784" sldId="264"/>
            <ac:picMk id="101" creationId="{6AF6706C-CF07-43A1-BCC4-CBA5D33820DA}"/>
          </ac:picMkLst>
        </pc:picChg>
        <pc:picChg chg="add del">
          <ac:chgData name="Mary Sherriffs" userId="56446a02a6a77a9b" providerId="LiveId" clId="{E38DA285-C4C1-430C-AC1D-9B251F146CB5}" dt="2020-06-07T08:36:46.478" v="196" actId="26606"/>
          <ac:picMkLst>
            <pc:docMk/>
            <pc:sldMk cId="1064836784" sldId="264"/>
            <ac:picMk id="103" creationId="{811383CE-CE86-4E1C-B289-798EB9E6E0E5}"/>
          </ac:picMkLst>
        </pc:picChg>
        <pc:picChg chg="add del">
          <ac:chgData name="Mary Sherriffs" userId="56446a02a6a77a9b" providerId="LiveId" clId="{E38DA285-C4C1-430C-AC1D-9B251F146CB5}" dt="2020-06-07T08:36:55.693" v="198" actId="26606"/>
          <ac:picMkLst>
            <pc:docMk/>
            <pc:sldMk cId="1064836784" sldId="264"/>
            <ac:picMk id="107" creationId="{6AF6706C-CF07-43A1-BCC4-CBA5D33820DA}"/>
          </ac:picMkLst>
        </pc:picChg>
        <pc:picChg chg="add del">
          <ac:chgData name="Mary Sherriffs" userId="56446a02a6a77a9b" providerId="LiveId" clId="{E38DA285-C4C1-430C-AC1D-9B251F146CB5}" dt="2020-06-07T08:37:12.253" v="200" actId="26606"/>
          <ac:picMkLst>
            <pc:docMk/>
            <pc:sldMk cId="1064836784" sldId="264"/>
            <ac:picMk id="109" creationId="{CBECFFDC-94DB-4DA3-94FE-22FEDDA8FA30}"/>
          </ac:picMkLst>
        </pc:picChg>
        <pc:picChg chg="add del">
          <ac:chgData name="Mary Sherriffs" userId="56446a02a6a77a9b" providerId="LiveId" clId="{E38DA285-C4C1-430C-AC1D-9B251F146CB5}" dt="2020-06-07T08:37:12.253" v="200" actId="26606"/>
          <ac:picMkLst>
            <pc:docMk/>
            <pc:sldMk cId="1064836784" sldId="264"/>
            <ac:picMk id="110" creationId="{545F67A4-7428-47F3-AE14-8CA43D976E11}"/>
          </ac:picMkLst>
        </pc:picChg>
      </pc:sldChg>
      <pc:sldMasterChg chg="modTransition modSldLayout">
        <pc:chgData name="Mary Sherriffs" userId="56446a02a6a77a9b" providerId="LiveId" clId="{E38DA285-C4C1-430C-AC1D-9B251F146CB5}" dt="2020-06-07T09:05:49.678" v="307"/>
        <pc:sldMasterMkLst>
          <pc:docMk/>
          <pc:sldMasterMk cId="0" sldId="2147483648"/>
        </pc:sldMasterMkLst>
        <pc:sldLayoutChg chg="modTransition">
          <pc:chgData name="Mary Sherriffs" userId="56446a02a6a77a9b" providerId="LiveId" clId="{E38DA285-C4C1-430C-AC1D-9B251F146CB5}" dt="2020-06-07T09:05:49.678" v="307"/>
          <pc:sldLayoutMkLst>
            <pc:docMk/>
            <pc:sldMasterMk cId="0" sldId="2147483648"/>
            <pc:sldLayoutMk cId="0" sldId="2147483649"/>
          </pc:sldLayoutMkLst>
        </pc:sldLayoutChg>
        <pc:sldLayoutChg chg="modTransition">
          <pc:chgData name="Mary Sherriffs" userId="56446a02a6a77a9b" providerId="LiveId" clId="{E38DA285-C4C1-430C-AC1D-9B251F146CB5}" dt="2020-06-07T09:05:49.678" v="307"/>
          <pc:sldLayoutMkLst>
            <pc:docMk/>
            <pc:sldMasterMk cId="0" sldId="2147483648"/>
            <pc:sldLayoutMk cId="0" sldId="2147483650"/>
          </pc:sldLayoutMkLst>
        </pc:sldLayoutChg>
        <pc:sldLayoutChg chg="modTransition">
          <pc:chgData name="Mary Sherriffs" userId="56446a02a6a77a9b" providerId="LiveId" clId="{E38DA285-C4C1-430C-AC1D-9B251F146CB5}" dt="2020-06-07T09:05:49.678" v="307"/>
          <pc:sldLayoutMkLst>
            <pc:docMk/>
            <pc:sldMasterMk cId="0" sldId="2147483648"/>
            <pc:sldLayoutMk cId="0" sldId="2147483651"/>
          </pc:sldLayoutMkLst>
        </pc:sldLayoutChg>
        <pc:sldLayoutChg chg="modTransition">
          <pc:chgData name="Mary Sherriffs" userId="56446a02a6a77a9b" providerId="LiveId" clId="{E38DA285-C4C1-430C-AC1D-9B251F146CB5}" dt="2020-06-07T09:05:49.678" v="307"/>
          <pc:sldLayoutMkLst>
            <pc:docMk/>
            <pc:sldMasterMk cId="0" sldId="2147483648"/>
            <pc:sldLayoutMk cId="0" sldId="2147483652"/>
          </pc:sldLayoutMkLst>
        </pc:sldLayoutChg>
        <pc:sldLayoutChg chg="modTransition">
          <pc:chgData name="Mary Sherriffs" userId="56446a02a6a77a9b" providerId="LiveId" clId="{E38DA285-C4C1-430C-AC1D-9B251F146CB5}" dt="2020-06-07T09:05:49.678" v="307"/>
          <pc:sldLayoutMkLst>
            <pc:docMk/>
            <pc:sldMasterMk cId="0" sldId="2147483648"/>
            <pc:sldLayoutMk cId="0" sldId="2147483653"/>
          </pc:sldLayoutMkLst>
        </pc:sldLayoutChg>
        <pc:sldLayoutChg chg="modTransition">
          <pc:chgData name="Mary Sherriffs" userId="56446a02a6a77a9b" providerId="LiveId" clId="{E38DA285-C4C1-430C-AC1D-9B251F146CB5}" dt="2020-06-07T09:05:49.678" v="307"/>
          <pc:sldLayoutMkLst>
            <pc:docMk/>
            <pc:sldMasterMk cId="0" sldId="2147483648"/>
            <pc:sldLayoutMk cId="0" sldId="2147483654"/>
          </pc:sldLayoutMkLst>
        </pc:sldLayoutChg>
        <pc:sldLayoutChg chg="modTransition">
          <pc:chgData name="Mary Sherriffs" userId="56446a02a6a77a9b" providerId="LiveId" clId="{E38DA285-C4C1-430C-AC1D-9B251F146CB5}" dt="2020-06-07T09:05:49.678" v="307"/>
          <pc:sldLayoutMkLst>
            <pc:docMk/>
            <pc:sldMasterMk cId="0" sldId="2147483648"/>
            <pc:sldLayoutMk cId="0" sldId="2147483655"/>
          </pc:sldLayoutMkLst>
        </pc:sldLayoutChg>
        <pc:sldLayoutChg chg="modTransition">
          <pc:chgData name="Mary Sherriffs" userId="56446a02a6a77a9b" providerId="LiveId" clId="{E38DA285-C4C1-430C-AC1D-9B251F146CB5}" dt="2020-06-07T09:05:49.678" v="307"/>
          <pc:sldLayoutMkLst>
            <pc:docMk/>
            <pc:sldMasterMk cId="0" sldId="2147483648"/>
            <pc:sldLayoutMk cId="0" sldId="2147483656"/>
          </pc:sldLayoutMkLst>
        </pc:sldLayoutChg>
        <pc:sldLayoutChg chg="modTransition">
          <pc:chgData name="Mary Sherriffs" userId="56446a02a6a77a9b" providerId="LiveId" clId="{E38DA285-C4C1-430C-AC1D-9B251F146CB5}" dt="2020-06-07T09:05:49.678" v="307"/>
          <pc:sldLayoutMkLst>
            <pc:docMk/>
            <pc:sldMasterMk cId="0" sldId="2147483648"/>
            <pc:sldLayoutMk cId="0" sldId="2147483657"/>
          </pc:sldLayoutMkLst>
        </pc:sldLayoutChg>
        <pc:sldLayoutChg chg="modTransition">
          <pc:chgData name="Mary Sherriffs" userId="56446a02a6a77a9b" providerId="LiveId" clId="{E38DA285-C4C1-430C-AC1D-9B251F146CB5}" dt="2020-06-07T09:05:49.678" v="307"/>
          <pc:sldLayoutMkLst>
            <pc:docMk/>
            <pc:sldMasterMk cId="0" sldId="2147483648"/>
            <pc:sldLayoutMk cId="0" sldId="2147483658"/>
          </pc:sldLayoutMkLst>
        </pc:sldLayoutChg>
        <pc:sldLayoutChg chg="modTransition">
          <pc:chgData name="Mary Sherriffs" userId="56446a02a6a77a9b" providerId="LiveId" clId="{E38DA285-C4C1-430C-AC1D-9B251F146CB5}" dt="2020-06-07T09:05:49.678" v="307"/>
          <pc:sldLayoutMkLst>
            <pc:docMk/>
            <pc:sldMasterMk cId="0" sldId="2147483648"/>
            <pc:sldLayoutMk cId="0" sldId="2147483659"/>
          </pc:sldLayoutMkLst>
        </pc:sldLayoutChg>
        <pc:sldLayoutChg chg="modTransition">
          <pc:chgData name="Mary Sherriffs" userId="56446a02a6a77a9b" providerId="LiveId" clId="{E38DA285-C4C1-430C-AC1D-9B251F146CB5}" dt="2020-06-07T09:05:49.678" v="307"/>
          <pc:sldLayoutMkLst>
            <pc:docMk/>
            <pc:sldMasterMk cId="0" sldId="2147483648"/>
            <pc:sldLayoutMk cId="0" sldId="2147483660"/>
          </pc:sldLayoutMkLst>
        </pc:sldLayoutChg>
        <pc:sldLayoutChg chg="modTransition">
          <pc:chgData name="Mary Sherriffs" userId="56446a02a6a77a9b" providerId="LiveId" clId="{E38DA285-C4C1-430C-AC1D-9B251F146CB5}" dt="2020-06-07T09:05:49.678" v="307"/>
          <pc:sldLayoutMkLst>
            <pc:docMk/>
            <pc:sldMasterMk cId="0" sldId="2147483648"/>
            <pc:sldLayoutMk cId="0" sldId="2147483663"/>
          </pc:sldLayoutMkLst>
        </pc:sldLayoutChg>
        <pc:sldLayoutChg chg="modTransition">
          <pc:chgData name="Mary Sherriffs" userId="56446a02a6a77a9b" providerId="LiveId" clId="{E38DA285-C4C1-430C-AC1D-9B251F146CB5}" dt="2020-06-07T09:05:49.678" v="307"/>
          <pc:sldLayoutMkLst>
            <pc:docMk/>
            <pc:sldMasterMk cId="0" sldId="2147483648"/>
            <pc:sldLayoutMk cId="0" sldId="2147483664"/>
          </pc:sldLayoutMkLst>
        </pc:sldLayoutChg>
        <pc:sldLayoutChg chg="modTransition">
          <pc:chgData name="Mary Sherriffs" userId="56446a02a6a77a9b" providerId="LiveId" clId="{E38DA285-C4C1-430C-AC1D-9B251F146CB5}" dt="2020-06-07T09:05:49.678" v="307"/>
          <pc:sldLayoutMkLst>
            <pc:docMk/>
            <pc:sldMasterMk cId="0" sldId="2147483648"/>
            <pc:sldLayoutMk cId="0" sldId="2147483665"/>
          </pc:sldLayoutMkLst>
        </pc:sldLayoutChg>
        <pc:sldLayoutChg chg="modTransition">
          <pc:chgData name="Mary Sherriffs" userId="56446a02a6a77a9b" providerId="LiveId" clId="{E38DA285-C4C1-430C-AC1D-9B251F146CB5}" dt="2020-06-07T09:05:49.678" v="307"/>
          <pc:sldLayoutMkLst>
            <pc:docMk/>
            <pc:sldMasterMk cId="0" sldId="2147483648"/>
            <pc:sldLayoutMk cId="0" sldId="2147483667"/>
          </pc:sldLayoutMkLst>
        </pc:sldLayoutChg>
        <pc:sldLayoutChg chg="modTransition">
          <pc:chgData name="Mary Sherriffs" userId="56446a02a6a77a9b" providerId="LiveId" clId="{E38DA285-C4C1-430C-AC1D-9B251F146CB5}" dt="2020-06-07T09:05:49.678" v="307"/>
          <pc:sldLayoutMkLst>
            <pc:docMk/>
            <pc:sldMasterMk cId="0" sldId="2147483648"/>
            <pc:sldLayoutMk cId="0" sldId="2147483668"/>
          </pc:sldLayoutMkLst>
        </pc:sldLayoutChg>
      </pc:sldMaster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78C557C-95E3-4616-BB6E-92E32B62CF22}" type="doc">
      <dgm:prSet loTypeId="urn:microsoft.com/office/officeart/2008/layout/LinedList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68972DAD-5D34-4DEF-817E-0A502E5396A2}">
      <dgm:prSet/>
      <dgm:spPr/>
      <dgm:t>
        <a:bodyPr/>
        <a:lstStyle/>
        <a:p>
          <a:r>
            <a:rPr lang="en-GB" dirty="0"/>
            <a:t>Sunday 7 June, Trinity Sunday</a:t>
          </a:r>
          <a:endParaRPr lang="en-US" dirty="0"/>
        </a:p>
      </dgm:t>
    </dgm:pt>
    <dgm:pt modelId="{113307A1-07E1-4348-BDA2-62F0C119BE03}" type="parTrans" cxnId="{79CBC029-118E-4706-8B1E-3DAB9B08FE81}">
      <dgm:prSet/>
      <dgm:spPr/>
      <dgm:t>
        <a:bodyPr/>
        <a:lstStyle/>
        <a:p>
          <a:endParaRPr lang="en-US"/>
        </a:p>
      </dgm:t>
    </dgm:pt>
    <dgm:pt modelId="{FC1DD4E0-6596-4692-8198-EA88FB53D6B8}" type="sibTrans" cxnId="{79CBC029-118E-4706-8B1E-3DAB9B08FE81}">
      <dgm:prSet/>
      <dgm:spPr/>
      <dgm:t>
        <a:bodyPr/>
        <a:lstStyle/>
        <a:p>
          <a:endParaRPr lang="en-US"/>
        </a:p>
      </dgm:t>
    </dgm:pt>
    <dgm:pt modelId="{AC325E3A-25A8-490B-B93A-6711E9A2DF98}">
      <dgm:prSet/>
      <dgm:spPr/>
      <dgm:t>
        <a:bodyPr/>
        <a:lstStyle/>
        <a:p>
          <a:r>
            <a:rPr lang="en-GB"/>
            <a:t>We bind to ourselves this day,</a:t>
          </a:r>
          <a:endParaRPr lang="en-US"/>
        </a:p>
      </dgm:t>
    </dgm:pt>
    <dgm:pt modelId="{739F3A56-8CAC-4205-BD96-2C2B99241C8F}" type="parTrans" cxnId="{2E184091-186B-4550-80B4-8CD14AC31B9E}">
      <dgm:prSet/>
      <dgm:spPr/>
      <dgm:t>
        <a:bodyPr/>
        <a:lstStyle/>
        <a:p>
          <a:endParaRPr lang="en-US"/>
        </a:p>
      </dgm:t>
    </dgm:pt>
    <dgm:pt modelId="{579D3AD2-F9A3-48CE-9681-3FB1B54A7F53}" type="sibTrans" cxnId="{2E184091-186B-4550-80B4-8CD14AC31B9E}">
      <dgm:prSet/>
      <dgm:spPr/>
      <dgm:t>
        <a:bodyPr/>
        <a:lstStyle/>
        <a:p>
          <a:endParaRPr lang="en-US"/>
        </a:p>
      </dgm:t>
    </dgm:pt>
    <dgm:pt modelId="{1FF40B9B-5A2E-442F-B7B8-F0CBD1EBC9AA}">
      <dgm:prSet/>
      <dgm:spPr/>
      <dgm:t>
        <a:bodyPr/>
        <a:lstStyle/>
        <a:p>
          <a:r>
            <a:rPr lang="en-GB"/>
            <a:t>the strong name of the Trinity,</a:t>
          </a:r>
          <a:endParaRPr lang="en-US"/>
        </a:p>
      </dgm:t>
    </dgm:pt>
    <dgm:pt modelId="{AB59A0F1-8CF4-4B11-83E7-C0D26D4F100B}" type="parTrans" cxnId="{D8DEAC72-B3DF-4F4F-8284-99E0F8CED444}">
      <dgm:prSet/>
      <dgm:spPr/>
      <dgm:t>
        <a:bodyPr/>
        <a:lstStyle/>
        <a:p>
          <a:endParaRPr lang="en-US"/>
        </a:p>
      </dgm:t>
    </dgm:pt>
    <dgm:pt modelId="{0C5F53EE-58E7-41B1-80A4-B1CB855F3808}" type="sibTrans" cxnId="{D8DEAC72-B3DF-4F4F-8284-99E0F8CED444}">
      <dgm:prSet/>
      <dgm:spPr/>
      <dgm:t>
        <a:bodyPr/>
        <a:lstStyle/>
        <a:p>
          <a:endParaRPr lang="en-US"/>
        </a:p>
      </dgm:t>
    </dgm:pt>
    <dgm:pt modelId="{8AAB9000-E9C0-4F22-804C-9C2D58444703}">
      <dgm:prSet/>
      <dgm:spPr/>
      <dgm:t>
        <a:bodyPr/>
        <a:lstStyle/>
        <a:p>
          <a:r>
            <a:rPr lang="en-GB"/>
            <a:t>the three in one and one in three,</a:t>
          </a:r>
          <a:endParaRPr lang="en-US"/>
        </a:p>
      </dgm:t>
    </dgm:pt>
    <dgm:pt modelId="{DD6D9FBF-69CD-4C06-BA9D-1D3AFEDCFB92}" type="parTrans" cxnId="{D09B618E-8ACD-4FE9-9434-44C3396E4EAE}">
      <dgm:prSet/>
      <dgm:spPr/>
      <dgm:t>
        <a:bodyPr/>
        <a:lstStyle/>
        <a:p>
          <a:endParaRPr lang="en-US"/>
        </a:p>
      </dgm:t>
    </dgm:pt>
    <dgm:pt modelId="{D4EB3D49-2FDD-40F0-9790-BFA33E2D9B45}" type="sibTrans" cxnId="{D09B618E-8ACD-4FE9-9434-44C3396E4EAE}">
      <dgm:prSet/>
      <dgm:spPr/>
      <dgm:t>
        <a:bodyPr/>
        <a:lstStyle/>
        <a:p>
          <a:endParaRPr lang="en-US"/>
        </a:p>
      </dgm:t>
    </dgm:pt>
    <dgm:pt modelId="{3AD999BD-07CA-4427-9340-FA1C80CB91A6}">
      <dgm:prSet/>
      <dgm:spPr/>
      <dgm:t>
        <a:bodyPr/>
        <a:lstStyle/>
        <a:p>
          <a:r>
            <a:rPr lang="en-GB"/>
            <a:t>wrapping ourselves in God’s presence.</a:t>
          </a:r>
          <a:endParaRPr lang="en-US"/>
        </a:p>
      </dgm:t>
    </dgm:pt>
    <dgm:pt modelId="{E8DD3F86-A394-4C0B-AC22-A1A8EF259E78}" type="parTrans" cxnId="{C620FEDD-5C72-42C2-B844-1ABC090A2CCF}">
      <dgm:prSet/>
      <dgm:spPr/>
      <dgm:t>
        <a:bodyPr/>
        <a:lstStyle/>
        <a:p>
          <a:endParaRPr lang="en-US"/>
        </a:p>
      </dgm:t>
    </dgm:pt>
    <dgm:pt modelId="{E673D741-4F3A-4616-8DD9-10AA90F287D0}" type="sibTrans" cxnId="{C620FEDD-5C72-42C2-B844-1ABC090A2CCF}">
      <dgm:prSet/>
      <dgm:spPr/>
      <dgm:t>
        <a:bodyPr/>
        <a:lstStyle/>
        <a:p>
          <a:endParaRPr lang="en-US"/>
        </a:p>
      </dgm:t>
    </dgm:pt>
    <dgm:pt modelId="{F44B9771-A80D-449E-8ECA-7B4E776101EC}">
      <dgm:prSet/>
      <dgm:spPr/>
      <dgm:t>
        <a:bodyPr/>
        <a:lstStyle/>
        <a:p>
          <a:r>
            <a:rPr lang="en-GB"/>
            <a:t>We pray for all who are exhausted,</a:t>
          </a:r>
          <a:endParaRPr lang="en-US"/>
        </a:p>
      </dgm:t>
    </dgm:pt>
    <dgm:pt modelId="{D0FF5560-B4DC-4D2D-BC95-F6FDF1DDFDB3}" type="parTrans" cxnId="{DBE159DF-DA55-41A8-A5B2-117B2C7E720D}">
      <dgm:prSet/>
      <dgm:spPr/>
      <dgm:t>
        <a:bodyPr/>
        <a:lstStyle/>
        <a:p>
          <a:endParaRPr lang="en-US"/>
        </a:p>
      </dgm:t>
    </dgm:pt>
    <dgm:pt modelId="{5BB085E7-B9B8-4813-A903-F401A0C411E4}" type="sibTrans" cxnId="{DBE159DF-DA55-41A8-A5B2-117B2C7E720D}">
      <dgm:prSet/>
      <dgm:spPr/>
      <dgm:t>
        <a:bodyPr/>
        <a:lstStyle/>
        <a:p>
          <a:endParaRPr lang="en-US"/>
        </a:p>
      </dgm:t>
    </dgm:pt>
    <dgm:pt modelId="{F11629C9-8C9E-4D76-9CDA-BC34809CD53B}">
      <dgm:prSet/>
      <dgm:spPr/>
      <dgm:t>
        <a:bodyPr/>
        <a:lstStyle/>
        <a:p>
          <a:r>
            <a:rPr lang="en-GB"/>
            <a:t>for young people caring for people older than themselves,</a:t>
          </a:r>
          <a:endParaRPr lang="en-US"/>
        </a:p>
      </dgm:t>
    </dgm:pt>
    <dgm:pt modelId="{5337A988-CCB1-43B1-A06B-D7917CEADAEE}" type="parTrans" cxnId="{7FF03403-97DA-43D6-9F43-7624DAB396DA}">
      <dgm:prSet/>
      <dgm:spPr/>
      <dgm:t>
        <a:bodyPr/>
        <a:lstStyle/>
        <a:p>
          <a:endParaRPr lang="en-US"/>
        </a:p>
      </dgm:t>
    </dgm:pt>
    <dgm:pt modelId="{9DF6F012-BBD9-4517-9D11-39AFC9CD7F86}" type="sibTrans" cxnId="{7FF03403-97DA-43D6-9F43-7624DAB396DA}">
      <dgm:prSet/>
      <dgm:spPr/>
      <dgm:t>
        <a:bodyPr/>
        <a:lstStyle/>
        <a:p>
          <a:endParaRPr lang="en-US"/>
        </a:p>
      </dgm:t>
    </dgm:pt>
    <dgm:pt modelId="{17D1B3E0-7106-449F-962B-8F9104228216}">
      <dgm:prSet/>
      <dgm:spPr/>
      <dgm:t>
        <a:bodyPr/>
        <a:lstStyle/>
        <a:p>
          <a:r>
            <a:rPr lang="en-GB"/>
            <a:t>for those caring for younger siblings.</a:t>
          </a:r>
          <a:endParaRPr lang="en-US"/>
        </a:p>
      </dgm:t>
    </dgm:pt>
    <dgm:pt modelId="{3556B9D2-E903-49AB-9792-6540F8D876DF}" type="parTrans" cxnId="{D28BB003-4342-42F1-A15A-B453B244BE1A}">
      <dgm:prSet/>
      <dgm:spPr/>
      <dgm:t>
        <a:bodyPr/>
        <a:lstStyle/>
        <a:p>
          <a:endParaRPr lang="en-US"/>
        </a:p>
      </dgm:t>
    </dgm:pt>
    <dgm:pt modelId="{2E0E7E55-3C8F-4EEF-B714-0C98785C5938}" type="sibTrans" cxnId="{D28BB003-4342-42F1-A15A-B453B244BE1A}">
      <dgm:prSet/>
      <dgm:spPr/>
      <dgm:t>
        <a:bodyPr/>
        <a:lstStyle/>
        <a:p>
          <a:endParaRPr lang="en-US"/>
        </a:p>
      </dgm:t>
    </dgm:pt>
    <dgm:pt modelId="{FCCB3DE3-C6BB-4FA7-AFC9-CCB3A2697037}">
      <dgm:prSet/>
      <dgm:spPr/>
      <dgm:t>
        <a:bodyPr/>
        <a:lstStyle/>
        <a:p>
          <a:r>
            <a:rPr lang="en-GB"/>
            <a:t>For children who have had to grow up too quickly.</a:t>
          </a:r>
          <a:endParaRPr lang="en-US"/>
        </a:p>
      </dgm:t>
    </dgm:pt>
    <dgm:pt modelId="{A1A5171A-1777-4CB6-872A-6667B5F1D1A8}" type="parTrans" cxnId="{ED9F4521-C81F-4943-9CD7-4AF8FC0BC3FB}">
      <dgm:prSet/>
      <dgm:spPr/>
      <dgm:t>
        <a:bodyPr/>
        <a:lstStyle/>
        <a:p>
          <a:endParaRPr lang="en-US"/>
        </a:p>
      </dgm:t>
    </dgm:pt>
    <dgm:pt modelId="{E33ED6E5-16D4-46B7-A1EC-1E291F49B81E}" type="sibTrans" cxnId="{ED9F4521-C81F-4943-9CD7-4AF8FC0BC3FB}">
      <dgm:prSet/>
      <dgm:spPr/>
      <dgm:t>
        <a:bodyPr/>
        <a:lstStyle/>
        <a:p>
          <a:endParaRPr lang="en-US"/>
        </a:p>
      </dgm:t>
    </dgm:pt>
    <dgm:pt modelId="{1EC34B13-D07C-4B99-B680-7C72D7A34FA9}">
      <dgm:prSet/>
      <dgm:spPr/>
      <dgm:t>
        <a:bodyPr/>
        <a:lstStyle/>
        <a:p>
          <a:r>
            <a:rPr lang="en-GB"/>
            <a:t>We remember the words of Isaiah:</a:t>
          </a:r>
          <a:endParaRPr lang="en-US"/>
        </a:p>
      </dgm:t>
    </dgm:pt>
    <dgm:pt modelId="{1348D37F-4FD4-421F-86CB-0A6F16B8384D}" type="parTrans" cxnId="{4441DA5E-88C8-4CA0-BA5B-579B4ACF18C4}">
      <dgm:prSet/>
      <dgm:spPr/>
      <dgm:t>
        <a:bodyPr/>
        <a:lstStyle/>
        <a:p>
          <a:endParaRPr lang="en-US"/>
        </a:p>
      </dgm:t>
    </dgm:pt>
    <dgm:pt modelId="{A8344DC2-150D-494D-82BE-B25034D57A38}" type="sibTrans" cxnId="{4441DA5E-88C8-4CA0-BA5B-579B4ACF18C4}">
      <dgm:prSet/>
      <dgm:spPr/>
      <dgm:t>
        <a:bodyPr/>
        <a:lstStyle/>
        <a:p>
          <a:endParaRPr lang="en-US"/>
        </a:p>
      </dgm:t>
    </dgm:pt>
    <dgm:pt modelId="{4DFEA050-6D95-4D76-A32F-4879673D2A66}">
      <dgm:prSet/>
      <dgm:spPr/>
      <dgm:t>
        <a:bodyPr/>
        <a:lstStyle/>
        <a:p>
          <a:r>
            <a:rPr lang="en-GB"/>
            <a:t>even youths will faint and be weary,</a:t>
          </a:r>
          <a:endParaRPr lang="en-US"/>
        </a:p>
      </dgm:t>
    </dgm:pt>
    <dgm:pt modelId="{B0ECC0AA-D19A-4723-9D4C-B126F21F3194}" type="parTrans" cxnId="{14AD67D9-1A16-47AC-B419-0AD6E5E76A9B}">
      <dgm:prSet/>
      <dgm:spPr/>
      <dgm:t>
        <a:bodyPr/>
        <a:lstStyle/>
        <a:p>
          <a:endParaRPr lang="en-US"/>
        </a:p>
      </dgm:t>
    </dgm:pt>
    <dgm:pt modelId="{03C24415-46C7-4288-A48B-D96AC316A6EB}" type="sibTrans" cxnId="{14AD67D9-1A16-47AC-B419-0AD6E5E76A9B}">
      <dgm:prSet/>
      <dgm:spPr/>
      <dgm:t>
        <a:bodyPr/>
        <a:lstStyle/>
        <a:p>
          <a:endParaRPr lang="en-US"/>
        </a:p>
      </dgm:t>
    </dgm:pt>
    <dgm:pt modelId="{63C66347-FC92-4779-92E7-0E7537CC6CBC}">
      <dgm:prSet/>
      <dgm:spPr/>
      <dgm:t>
        <a:bodyPr/>
        <a:lstStyle/>
        <a:p>
          <a:r>
            <a:rPr lang="en-GB"/>
            <a:t>and the young will fall exhausted;</a:t>
          </a:r>
          <a:endParaRPr lang="en-US"/>
        </a:p>
      </dgm:t>
    </dgm:pt>
    <dgm:pt modelId="{6751A1AE-9F75-45E7-893B-84BEB24F5817}" type="parTrans" cxnId="{305DFB05-DEE3-4BCF-B59E-7AB8B73E859D}">
      <dgm:prSet/>
      <dgm:spPr/>
      <dgm:t>
        <a:bodyPr/>
        <a:lstStyle/>
        <a:p>
          <a:endParaRPr lang="en-US"/>
        </a:p>
      </dgm:t>
    </dgm:pt>
    <dgm:pt modelId="{C54D222A-68B6-4293-BFE2-82F25D2F7DFA}" type="sibTrans" cxnId="{305DFB05-DEE3-4BCF-B59E-7AB8B73E859D}">
      <dgm:prSet/>
      <dgm:spPr/>
      <dgm:t>
        <a:bodyPr/>
        <a:lstStyle/>
        <a:p>
          <a:endParaRPr lang="en-US"/>
        </a:p>
      </dgm:t>
    </dgm:pt>
    <dgm:pt modelId="{9E8FEBBB-0D06-4C21-B8CB-BCDD4FDA2849}">
      <dgm:prSet/>
      <dgm:spPr/>
      <dgm:t>
        <a:bodyPr/>
        <a:lstStyle/>
        <a:p>
          <a:r>
            <a:rPr lang="en-GB"/>
            <a:t>but those who wait for the Lord shall renew their strength,</a:t>
          </a:r>
          <a:endParaRPr lang="en-US"/>
        </a:p>
      </dgm:t>
    </dgm:pt>
    <dgm:pt modelId="{F453E9BE-B05C-4F37-9F49-1E43631AFE3C}" type="parTrans" cxnId="{477BE13D-A148-4B34-A0EF-D7A6B4A9C44E}">
      <dgm:prSet/>
      <dgm:spPr/>
      <dgm:t>
        <a:bodyPr/>
        <a:lstStyle/>
        <a:p>
          <a:endParaRPr lang="en-US"/>
        </a:p>
      </dgm:t>
    </dgm:pt>
    <dgm:pt modelId="{353D612C-C42C-4E06-B6B6-B50D6B6DCE9D}" type="sibTrans" cxnId="{477BE13D-A148-4B34-A0EF-D7A6B4A9C44E}">
      <dgm:prSet/>
      <dgm:spPr/>
      <dgm:t>
        <a:bodyPr/>
        <a:lstStyle/>
        <a:p>
          <a:endParaRPr lang="en-US"/>
        </a:p>
      </dgm:t>
    </dgm:pt>
    <dgm:pt modelId="{1013EAF3-FA46-4FCD-9417-7CD96D573355}">
      <dgm:prSet/>
      <dgm:spPr/>
      <dgm:t>
        <a:bodyPr/>
        <a:lstStyle/>
        <a:p>
          <a:r>
            <a:rPr lang="en-GB"/>
            <a:t>they shall mount up with wings like eagles,</a:t>
          </a:r>
          <a:endParaRPr lang="en-US"/>
        </a:p>
      </dgm:t>
    </dgm:pt>
    <dgm:pt modelId="{42594832-FFAE-43AB-8CD1-90816B33D918}" type="parTrans" cxnId="{1DA01C8A-5A92-4C5E-BF0B-BA66428AF61C}">
      <dgm:prSet/>
      <dgm:spPr/>
      <dgm:t>
        <a:bodyPr/>
        <a:lstStyle/>
        <a:p>
          <a:endParaRPr lang="en-US"/>
        </a:p>
      </dgm:t>
    </dgm:pt>
    <dgm:pt modelId="{08EEE727-F921-4E1C-AAFC-15816496E5E0}" type="sibTrans" cxnId="{1DA01C8A-5A92-4C5E-BF0B-BA66428AF61C}">
      <dgm:prSet/>
      <dgm:spPr/>
      <dgm:t>
        <a:bodyPr/>
        <a:lstStyle/>
        <a:p>
          <a:endParaRPr lang="en-US"/>
        </a:p>
      </dgm:t>
    </dgm:pt>
    <dgm:pt modelId="{8FFF8092-6C9C-4457-B39C-099A84F5EF96}">
      <dgm:prSet/>
      <dgm:spPr/>
      <dgm:t>
        <a:bodyPr/>
        <a:lstStyle/>
        <a:p>
          <a:r>
            <a:rPr lang="en-GB"/>
            <a:t>they shall run and not be weary,</a:t>
          </a:r>
          <a:endParaRPr lang="en-US"/>
        </a:p>
      </dgm:t>
    </dgm:pt>
    <dgm:pt modelId="{612975D9-D68D-4A29-B3FF-C0ABA1CC95D6}" type="parTrans" cxnId="{3752F05C-2878-45E6-AE15-110EBBBA5C42}">
      <dgm:prSet/>
      <dgm:spPr/>
      <dgm:t>
        <a:bodyPr/>
        <a:lstStyle/>
        <a:p>
          <a:endParaRPr lang="en-US"/>
        </a:p>
      </dgm:t>
    </dgm:pt>
    <dgm:pt modelId="{41BBDD6D-9C35-42CA-9AA0-6A9B6964EBBA}" type="sibTrans" cxnId="{3752F05C-2878-45E6-AE15-110EBBBA5C42}">
      <dgm:prSet/>
      <dgm:spPr/>
      <dgm:t>
        <a:bodyPr/>
        <a:lstStyle/>
        <a:p>
          <a:endParaRPr lang="en-US"/>
        </a:p>
      </dgm:t>
    </dgm:pt>
    <dgm:pt modelId="{F53122E8-8F85-4068-99D7-CF00F8073046}">
      <dgm:prSet/>
      <dgm:spPr/>
      <dgm:t>
        <a:bodyPr/>
        <a:lstStyle/>
        <a:p>
          <a:r>
            <a:rPr lang="en-GB" dirty="0"/>
            <a:t>they shall walk and not faint.</a:t>
          </a:r>
          <a:endParaRPr lang="en-US" dirty="0"/>
        </a:p>
      </dgm:t>
    </dgm:pt>
    <dgm:pt modelId="{9E059359-CB19-4EBC-955F-F25A74EA2263}" type="parTrans" cxnId="{D50BDDB8-7EF4-415A-B136-4FD6CA94557A}">
      <dgm:prSet/>
      <dgm:spPr/>
      <dgm:t>
        <a:bodyPr/>
        <a:lstStyle/>
        <a:p>
          <a:endParaRPr lang="en-US"/>
        </a:p>
      </dgm:t>
    </dgm:pt>
    <dgm:pt modelId="{1339CC23-14DC-4C10-B29A-AAE074160496}" type="sibTrans" cxnId="{D50BDDB8-7EF4-415A-B136-4FD6CA94557A}">
      <dgm:prSet/>
      <dgm:spPr/>
      <dgm:t>
        <a:bodyPr/>
        <a:lstStyle/>
        <a:p>
          <a:endParaRPr lang="en-US"/>
        </a:p>
      </dgm:t>
    </dgm:pt>
    <dgm:pt modelId="{4786DD1F-8194-4E4A-BD02-1A0E70A20B51}">
      <dgm:prSet/>
      <dgm:spPr/>
      <dgm:t>
        <a:bodyPr/>
        <a:lstStyle/>
        <a:p>
          <a:r>
            <a:rPr lang="en-GB" dirty="0"/>
            <a:t>Be with us, Lord, as we wait for you.  Amen</a:t>
          </a:r>
          <a:endParaRPr lang="en-US" dirty="0"/>
        </a:p>
      </dgm:t>
    </dgm:pt>
    <dgm:pt modelId="{832AF345-AC95-4294-9B3D-90C836A23538}" type="parTrans" cxnId="{5E24605E-CC7F-4975-8609-D9BEDC1C4343}">
      <dgm:prSet/>
      <dgm:spPr/>
      <dgm:t>
        <a:bodyPr/>
        <a:lstStyle/>
        <a:p>
          <a:endParaRPr lang="en-US"/>
        </a:p>
      </dgm:t>
    </dgm:pt>
    <dgm:pt modelId="{047E3276-954C-43D5-ABAE-3822FDDBA6B0}" type="sibTrans" cxnId="{5E24605E-CC7F-4975-8609-D9BEDC1C4343}">
      <dgm:prSet/>
      <dgm:spPr/>
      <dgm:t>
        <a:bodyPr/>
        <a:lstStyle/>
        <a:p>
          <a:endParaRPr lang="en-US"/>
        </a:p>
      </dgm:t>
    </dgm:pt>
    <dgm:pt modelId="{0A13DFB2-3B08-4D84-BC7D-53AE2D8F7555}" type="pres">
      <dgm:prSet presAssocID="{A78C557C-95E3-4616-BB6E-92E32B62CF22}" presName="vert0" presStyleCnt="0">
        <dgm:presLayoutVars>
          <dgm:dir/>
          <dgm:animOne val="branch"/>
          <dgm:animLvl val="lvl"/>
        </dgm:presLayoutVars>
      </dgm:prSet>
      <dgm:spPr/>
    </dgm:pt>
    <dgm:pt modelId="{71884E8E-094F-4D64-9673-724A2D4D0C05}" type="pres">
      <dgm:prSet presAssocID="{68972DAD-5D34-4DEF-817E-0A502E5396A2}" presName="thickLine" presStyleLbl="alignNode1" presStyleIdx="0" presStyleCnt="17"/>
      <dgm:spPr/>
    </dgm:pt>
    <dgm:pt modelId="{C9762B12-94AB-40E9-B71B-EA522B3D16CA}" type="pres">
      <dgm:prSet presAssocID="{68972DAD-5D34-4DEF-817E-0A502E5396A2}" presName="horz1" presStyleCnt="0"/>
      <dgm:spPr/>
    </dgm:pt>
    <dgm:pt modelId="{ABCDCE13-30B6-4C3B-B745-FA305481B0F2}" type="pres">
      <dgm:prSet presAssocID="{68972DAD-5D34-4DEF-817E-0A502E5396A2}" presName="tx1" presStyleLbl="revTx" presStyleIdx="0" presStyleCnt="17"/>
      <dgm:spPr/>
    </dgm:pt>
    <dgm:pt modelId="{FFE14AB7-CF04-4938-85F5-0F0969585558}" type="pres">
      <dgm:prSet presAssocID="{68972DAD-5D34-4DEF-817E-0A502E5396A2}" presName="vert1" presStyleCnt="0"/>
      <dgm:spPr/>
    </dgm:pt>
    <dgm:pt modelId="{5CFB9FA9-81FB-4C5D-83D0-1767F3D3BFD9}" type="pres">
      <dgm:prSet presAssocID="{AC325E3A-25A8-490B-B93A-6711E9A2DF98}" presName="thickLine" presStyleLbl="alignNode1" presStyleIdx="1" presStyleCnt="17"/>
      <dgm:spPr/>
    </dgm:pt>
    <dgm:pt modelId="{246FDF24-673D-4505-89F0-4BE94ACEDA8E}" type="pres">
      <dgm:prSet presAssocID="{AC325E3A-25A8-490B-B93A-6711E9A2DF98}" presName="horz1" presStyleCnt="0"/>
      <dgm:spPr/>
    </dgm:pt>
    <dgm:pt modelId="{55EBA09E-CF23-407C-A263-EAE841EE39EF}" type="pres">
      <dgm:prSet presAssocID="{AC325E3A-25A8-490B-B93A-6711E9A2DF98}" presName="tx1" presStyleLbl="revTx" presStyleIdx="1" presStyleCnt="17"/>
      <dgm:spPr/>
    </dgm:pt>
    <dgm:pt modelId="{9FF6CB43-162E-4BD5-93D6-185A3B6950C4}" type="pres">
      <dgm:prSet presAssocID="{AC325E3A-25A8-490B-B93A-6711E9A2DF98}" presName="vert1" presStyleCnt="0"/>
      <dgm:spPr/>
    </dgm:pt>
    <dgm:pt modelId="{4004DFC1-8154-46A6-BD47-3339059B0DD5}" type="pres">
      <dgm:prSet presAssocID="{1FF40B9B-5A2E-442F-B7B8-F0CBD1EBC9AA}" presName="thickLine" presStyleLbl="alignNode1" presStyleIdx="2" presStyleCnt="17"/>
      <dgm:spPr/>
    </dgm:pt>
    <dgm:pt modelId="{1DBD0AB2-E876-4253-A4DF-676EDB6D49CC}" type="pres">
      <dgm:prSet presAssocID="{1FF40B9B-5A2E-442F-B7B8-F0CBD1EBC9AA}" presName="horz1" presStyleCnt="0"/>
      <dgm:spPr/>
    </dgm:pt>
    <dgm:pt modelId="{C2CFE7BD-515E-423F-80CB-C38BFC463468}" type="pres">
      <dgm:prSet presAssocID="{1FF40B9B-5A2E-442F-B7B8-F0CBD1EBC9AA}" presName="tx1" presStyleLbl="revTx" presStyleIdx="2" presStyleCnt="17"/>
      <dgm:spPr/>
    </dgm:pt>
    <dgm:pt modelId="{F86628AB-BF96-45E4-AA14-4DB4B260BFAD}" type="pres">
      <dgm:prSet presAssocID="{1FF40B9B-5A2E-442F-B7B8-F0CBD1EBC9AA}" presName="vert1" presStyleCnt="0"/>
      <dgm:spPr/>
    </dgm:pt>
    <dgm:pt modelId="{E4FB699C-FB48-47B3-B34D-D031BBB2C1E7}" type="pres">
      <dgm:prSet presAssocID="{8AAB9000-E9C0-4F22-804C-9C2D58444703}" presName="thickLine" presStyleLbl="alignNode1" presStyleIdx="3" presStyleCnt="17"/>
      <dgm:spPr/>
    </dgm:pt>
    <dgm:pt modelId="{845A5D60-012D-4D8D-97F8-6450B77C8AFE}" type="pres">
      <dgm:prSet presAssocID="{8AAB9000-E9C0-4F22-804C-9C2D58444703}" presName="horz1" presStyleCnt="0"/>
      <dgm:spPr/>
    </dgm:pt>
    <dgm:pt modelId="{66DCC02D-AC6B-46E5-AB52-61315661F36A}" type="pres">
      <dgm:prSet presAssocID="{8AAB9000-E9C0-4F22-804C-9C2D58444703}" presName="tx1" presStyleLbl="revTx" presStyleIdx="3" presStyleCnt="17"/>
      <dgm:spPr/>
    </dgm:pt>
    <dgm:pt modelId="{A28EC179-A591-4202-BCBE-664029268EC9}" type="pres">
      <dgm:prSet presAssocID="{8AAB9000-E9C0-4F22-804C-9C2D58444703}" presName="vert1" presStyleCnt="0"/>
      <dgm:spPr/>
    </dgm:pt>
    <dgm:pt modelId="{AEE7D3FD-8E8E-4290-84BB-199CEF9CA5E2}" type="pres">
      <dgm:prSet presAssocID="{3AD999BD-07CA-4427-9340-FA1C80CB91A6}" presName="thickLine" presStyleLbl="alignNode1" presStyleIdx="4" presStyleCnt="17"/>
      <dgm:spPr/>
    </dgm:pt>
    <dgm:pt modelId="{53244C42-A158-40D9-AA27-43BE0FF4B892}" type="pres">
      <dgm:prSet presAssocID="{3AD999BD-07CA-4427-9340-FA1C80CB91A6}" presName="horz1" presStyleCnt="0"/>
      <dgm:spPr/>
    </dgm:pt>
    <dgm:pt modelId="{6987B32C-3171-4B52-B5E9-86161D484C3F}" type="pres">
      <dgm:prSet presAssocID="{3AD999BD-07CA-4427-9340-FA1C80CB91A6}" presName="tx1" presStyleLbl="revTx" presStyleIdx="4" presStyleCnt="17"/>
      <dgm:spPr/>
    </dgm:pt>
    <dgm:pt modelId="{32D1D214-6693-4A18-A77B-D74F9F4DC27F}" type="pres">
      <dgm:prSet presAssocID="{3AD999BD-07CA-4427-9340-FA1C80CB91A6}" presName="vert1" presStyleCnt="0"/>
      <dgm:spPr/>
    </dgm:pt>
    <dgm:pt modelId="{881F1CE6-B066-4D67-AB1E-EDE119E190D6}" type="pres">
      <dgm:prSet presAssocID="{F44B9771-A80D-449E-8ECA-7B4E776101EC}" presName="thickLine" presStyleLbl="alignNode1" presStyleIdx="5" presStyleCnt="17"/>
      <dgm:spPr/>
    </dgm:pt>
    <dgm:pt modelId="{955D3260-4053-43EC-9679-DC29C05E531F}" type="pres">
      <dgm:prSet presAssocID="{F44B9771-A80D-449E-8ECA-7B4E776101EC}" presName="horz1" presStyleCnt="0"/>
      <dgm:spPr/>
    </dgm:pt>
    <dgm:pt modelId="{A0752494-3542-4C5A-8F27-ECD13B1E067D}" type="pres">
      <dgm:prSet presAssocID="{F44B9771-A80D-449E-8ECA-7B4E776101EC}" presName="tx1" presStyleLbl="revTx" presStyleIdx="5" presStyleCnt="17"/>
      <dgm:spPr/>
    </dgm:pt>
    <dgm:pt modelId="{6264297A-369C-4E14-8A12-62D6C7220838}" type="pres">
      <dgm:prSet presAssocID="{F44B9771-A80D-449E-8ECA-7B4E776101EC}" presName="vert1" presStyleCnt="0"/>
      <dgm:spPr/>
    </dgm:pt>
    <dgm:pt modelId="{03992D4F-E05A-45C5-BCF3-F450A70E0E3D}" type="pres">
      <dgm:prSet presAssocID="{F11629C9-8C9E-4D76-9CDA-BC34809CD53B}" presName="thickLine" presStyleLbl="alignNode1" presStyleIdx="6" presStyleCnt="17"/>
      <dgm:spPr/>
    </dgm:pt>
    <dgm:pt modelId="{9881DEA3-7CF8-4B14-9A25-88AFEDF94768}" type="pres">
      <dgm:prSet presAssocID="{F11629C9-8C9E-4D76-9CDA-BC34809CD53B}" presName="horz1" presStyleCnt="0"/>
      <dgm:spPr/>
    </dgm:pt>
    <dgm:pt modelId="{C6617400-969B-40C0-8937-E2D2D529BDF5}" type="pres">
      <dgm:prSet presAssocID="{F11629C9-8C9E-4D76-9CDA-BC34809CD53B}" presName="tx1" presStyleLbl="revTx" presStyleIdx="6" presStyleCnt="17"/>
      <dgm:spPr/>
    </dgm:pt>
    <dgm:pt modelId="{D0D9836E-078F-4B2E-B51C-69BE009F1824}" type="pres">
      <dgm:prSet presAssocID="{F11629C9-8C9E-4D76-9CDA-BC34809CD53B}" presName="vert1" presStyleCnt="0"/>
      <dgm:spPr/>
    </dgm:pt>
    <dgm:pt modelId="{1889303E-0A02-461B-BDCF-4C83EA4DBBB2}" type="pres">
      <dgm:prSet presAssocID="{17D1B3E0-7106-449F-962B-8F9104228216}" presName="thickLine" presStyleLbl="alignNode1" presStyleIdx="7" presStyleCnt="17"/>
      <dgm:spPr/>
    </dgm:pt>
    <dgm:pt modelId="{D0F5F363-0D2F-4103-8686-717B06EF43BB}" type="pres">
      <dgm:prSet presAssocID="{17D1B3E0-7106-449F-962B-8F9104228216}" presName="horz1" presStyleCnt="0"/>
      <dgm:spPr/>
    </dgm:pt>
    <dgm:pt modelId="{FE1D4F38-80F8-4814-94E3-21866524BAB5}" type="pres">
      <dgm:prSet presAssocID="{17D1B3E0-7106-449F-962B-8F9104228216}" presName="tx1" presStyleLbl="revTx" presStyleIdx="7" presStyleCnt="17"/>
      <dgm:spPr/>
    </dgm:pt>
    <dgm:pt modelId="{4F04536E-AADC-4DAF-852A-CA6CF6D03B8D}" type="pres">
      <dgm:prSet presAssocID="{17D1B3E0-7106-449F-962B-8F9104228216}" presName="vert1" presStyleCnt="0"/>
      <dgm:spPr/>
    </dgm:pt>
    <dgm:pt modelId="{DD59B019-BCBB-4A67-8538-8A75B3B38D3A}" type="pres">
      <dgm:prSet presAssocID="{FCCB3DE3-C6BB-4FA7-AFC9-CCB3A2697037}" presName="thickLine" presStyleLbl="alignNode1" presStyleIdx="8" presStyleCnt="17"/>
      <dgm:spPr/>
    </dgm:pt>
    <dgm:pt modelId="{86156400-489B-4AAA-9CE3-2FFC0935FE8B}" type="pres">
      <dgm:prSet presAssocID="{FCCB3DE3-C6BB-4FA7-AFC9-CCB3A2697037}" presName="horz1" presStyleCnt="0"/>
      <dgm:spPr/>
    </dgm:pt>
    <dgm:pt modelId="{0CF7F048-0A62-4B8B-877F-BED167B16A9A}" type="pres">
      <dgm:prSet presAssocID="{FCCB3DE3-C6BB-4FA7-AFC9-CCB3A2697037}" presName="tx1" presStyleLbl="revTx" presStyleIdx="8" presStyleCnt="17"/>
      <dgm:spPr/>
    </dgm:pt>
    <dgm:pt modelId="{24420C7A-3C74-41AA-8F17-0AE670BC24E0}" type="pres">
      <dgm:prSet presAssocID="{FCCB3DE3-C6BB-4FA7-AFC9-CCB3A2697037}" presName="vert1" presStyleCnt="0"/>
      <dgm:spPr/>
    </dgm:pt>
    <dgm:pt modelId="{78698173-EF7C-498D-8F12-4E726E354A8B}" type="pres">
      <dgm:prSet presAssocID="{1EC34B13-D07C-4B99-B680-7C72D7A34FA9}" presName="thickLine" presStyleLbl="alignNode1" presStyleIdx="9" presStyleCnt="17"/>
      <dgm:spPr/>
    </dgm:pt>
    <dgm:pt modelId="{20A93BF6-5AB1-404C-889A-9C928FC364BE}" type="pres">
      <dgm:prSet presAssocID="{1EC34B13-D07C-4B99-B680-7C72D7A34FA9}" presName="horz1" presStyleCnt="0"/>
      <dgm:spPr/>
    </dgm:pt>
    <dgm:pt modelId="{90941F4F-CEEE-4337-8CE7-14178DCA303D}" type="pres">
      <dgm:prSet presAssocID="{1EC34B13-D07C-4B99-B680-7C72D7A34FA9}" presName="tx1" presStyleLbl="revTx" presStyleIdx="9" presStyleCnt="17"/>
      <dgm:spPr/>
    </dgm:pt>
    <dgm:pt modelId="{59413DC3-14F1-4352-B328-B1A803454154}" type="pres">
      <dgm:prSet presAssocID="{1EC34B13-D07C-4B99-B680-7C72D7A34FA9}" presName="vert1" presStyleCnt="0"/>
      <dgm:spPr/>
    </dgm:pt>
    <dgm:pt modelId="{F22243B1-1049-4D10-B29F-00B3953D7A42}" type="pres">
      <dgm:prSet presAssocID="{4DFEA050-6D95-4D76-A32F-4879673D2A66}" presName="thickLine" presStyleLbl="alignNode1" presStyleIdx="10" presStyleCnt="17"/>
      <dgm:spPr/>
    </dgm:pt>
    <dgm:pt modelId="{2F81E5FB-5688-4F8E-AFC4-EE43C207186A}" type="pres">
      <dgm:prSet presAssocID="{4DFEA050-6D95-4D76-A32F-4879673D2A66}" presName="horz1" presStyleCnt="0"/>
      <dgm:spPr/>
    </dgm:pt>
    <dgm:pt modelId="{C295341E-1150-4442-86DB-50E6293571C4}" type="pres">
      <dgm:prSet presAssocID="{4DFEA050-6D95-4D76-A32F-4879673D2A66}" presName="tx1" presStyleLbl="revTx" presStyleIdx="10" presStyleCnt="17"/>
      <dgm:spPr/>
    </dgm:pt>
    <dgm:pt modelId="{ACB4D588-1656-4E4B-8B9A-0CD2CD8A4F93}" type="pres">
      <dgm:prSet presAssocID="{4DFEA050-6D95-4D76-A32F-4879673D2A66}" presName="vert1" presStyleCnt="0"/>
      <dgm:spPr/>
    </dgm:pt>
    <dgm:pt modelId="{23F25ACD-4798-46E4-8209-B45348D2076A}" type="pres">
      <dgm:prSet presAssocID="{63C66347-FC92-4779-92E7-0E7537CC6CBC}" presName="thickLine" presStyleLbl="alignNode1" presStyleIdx="11" presStyleCnt="17"/>
      <dgm:spPr/>
    </dgm:pt>
    <dgm:pt modelId="{FBFED9DA-FECE-467D-A782-6CA7D8C5E1A4}" type="pres">
      <dgm:prSet presAssocID="{63C66347-FC92-4779-92E7-0E7537CC6CBC}" presName="horz1" presStyleCnt="0"/>
      <dgm:spPr/>
    </dgm:pt>
    <dgm:pt modelId="{ED4FCBE4-4308-4966-9808-B6271D61566F}" type="pres">
      <dgm:prSet presAssocID="{63C66347-FC92-4779-92E7-0E7537CC6CBC}" presName="tx1" presStyleLbl="revTx" presStyleIdx="11" presStyleCnt="17"/>
      <dgm:spPr/>
    </dgm:pt>
    <dgm:pt modelId="{A81254F6-9C0C-49D3-8222-A53F0040567A}" type="pres">
      <dgm:prSet presAssocID="{63C66347-FC92-4779-92E7-0E7537CC6CBC}" presName="vert1" presStyleCnt="0"/>
      <dgm:spPr/>
    </dgm:pt>
    <dgm:pt modelId="{45C50B36-8095-4C56-A3B1-14E455F5FB2F}" type="pres">
      <dgm:prSet presAssocID="{9E8FEBBB-0D06-4C21-B8CB-BCDD4FDA2849}" presName="thickLine" presStyleLbl="alignNode1" presStyleIdx="12" presStyleCnt="17"/>
      <dgm:spPr/>
    </dgm:pt>
    <dgm:pt modelId="{A461B1A1-42E8-4779-BFA8-5B3D3DBAD16C}" type="pres">
      <dgm:prSet presAssocID="{9E8FEBBB-0D06-4C21-B8CB-BCDD4FDA2849}" presName="horz1" presStyleCnt="0"/>
      <dgm:spPr/>
    </dgm:pt>
    <dgm:pt modelId="{F84EFF06-E7AB-48FC-803C-DBE17D59968B}" type="pres">
      <dgm:prSet presAssocID="{9E8FEBBB-0D06-4C21-B8CB-BCDD4FDA2849}" presName="tx1" presStyleLbl="revTx" presStyleIdx="12" presStyleCnt="17"/>
      <dgm:spPr/>
    </dgm:pt>
    <dgm:pt modelId="{D28CAB77-3032-4558-B7DF-C2D39D3E550E}" type="pres">
      <dgm:prSet presAssocID="{9E8FEBBB-0D06-4C21-B8CB-BCDD4FDA2849}" presName="vert1" presStyleCnt="0"/>
      <dgm:spPr/>
    </dgm:pt>
    <dgm:pt modelId="{41A1E251-3A91-434C-9057-0CAB57D2E022}" type="pres">
      <dgm:prSet presAssocID="{1013EAF3-FA46-4FCD-9417-7CD96D573355}" presName="thickLine" presStyleLbl="alignNode1" presStyleIdx="13" presStyleCnt="17"/>
      <dgm:spPr/>
    </dgm:pt>
    <dgm:pt modelId="{CA805C4E-0334-4C47-A29C-F8C99F5D38C0}" type="pres">
      <dgm:prSet presAssocID="{1013EAF3-FA46-4FCD-9417-7CD96D573355}" presName="horz1" presStyleCnt="0"/>
      <dgm:spPr/>
    </dgm:pt>
    <dgm:pt modelId="{9475A042-92D0-440C-A1D5-6518F0A7F3D9}" type="pres">
      <dgm:prSet presAssocID="{1013EAF3-FA46-4FCD-9417-7CD96D573355}" presName="tx1" presStyleLbl="revTx" presStyleIdx="13" presStyleCnt="17"/>
      <dgm:spPr/>
    </dgm:pt>
    <dgm:pt modelId="{23416A6E-C7DA-44F8-9849-65FF072E1AC9}" type="pres">
      <dgm:prSet presAssocID="{1013EAF3-FA46-4FCD-9417-7CD96D573355}" presName="vert1" presStyleCnt="0"/>
      <dgm:spPr/>
    </dgm:pt>
    <dgm:pt modelId="{418A828C-3FD6-4F42-B102-E9DACD899F7A}" type="pres">
      <dgm:prSet presAssocID="{8FFF8092-6C9C-4457-B39C-099A84F5EF96}" presName="thickLine" presStyleLbl="alignNode1" presStyleIdx="14" presStyleCnt="17"/>
      <dgm:spPr/>
    </dgm:pt>
    <dgm:pt modelId="{CC4B08C5-ECA5-4C1E-8C1E-3261669C3F02}" type="pres">
      <dgm:prSet presAssocID="{8FFF8092-6C9C-4457-B39C-099A84F5EF96}" presName="horz1" presStyleCnt="0"/>
      <dgm:spPr/>
    </dgm:pt>
    <dgm:pt modelId="{1D7095E7-D8F2-4391-B5D1-7816BB4D8F5F}" type="pres">
      <dgm:prSet presAssocID="{8FFF8092-6C9C-4457-B39C-099A84F5EF96}" presName="tx1" presStyleLbl="revTx" presStyleIdx="14" presStyleCnt="17"/>
      <dgm:spPr/>
    </dgm:pt>
    <dgm:pt modelId="{E1041689-8F0C-49F3-93A9-9434CFB67D27}" type="pres">
      <dgm:prSet presAssocID="{8FFF8092-6C9C-4457-B39C-099A84F5EF96}" presName="vert1" presStyleCnt="0"/>
      <dgm:spPr/>
    </dgm:pt>
    <dgm:pt modelId="{FD2EEDCC-89D8-427B-B397-0367F7EE1603}" type="pres">
      <dgm:prSet presAssocID="{F53122E8-8F85-4068-99D7-CF00F8073046}" presName="thickLine" presStyleLbl="alignNode1" presStyleIdx="15" presStyleCnt="17"/>
      <dgm:spPr/>
    </dgm:pt>
    <dgm:pt modelId="{CEB6FD40-E02C-4305-98A6-8BDDBD8F53D5}" type="pres">
      <dgm:prSet presAssocID="{F53122E8-8F85-4068-99D7-CF00F8073046}" presName="horz1" presStyleCnt="0"/>
      <dgm:spPr/>
    </dgm:pt>
    <dgm:pt modelId="{09640F74-126E-4E93-8C5F-1C2A52F0175B}" type="pres">
      <dgm:prSet presAssocID="{F53122E8-8F85-4068-99D7-CF00F8073046}" presName="tx1" presStyleLbl="revTx" presStyleIdx="15" presStyleCnt="17"/>
      <dgm:spPr/>
    </dgm:pt>
    <dgm:pt modelId="{CB3F50B2-9753-49E3-AF50-1C6BC83BC2B8}" type="pres">
      <dgm:prSet presAssocID="{F53122E8-8F85-4068-99D7-CF00F8073046}" presName="vert1" presStyleCnt="0"/>
      <dgm:spPr/>
    </dgm:pt>
    <dgm:pt modelId="{6B27025B-AE9A-4C53-BDDD-05D5EB32C710}" type="pres">
      <dgm:prSet presAssocID="{4786DD1F-8194-4E4A-BD02-1A0E70A20B51}" presName="thickLine" presStyleLbl="alignNode1" presStyleIdx="16" presStyleCnt="17"/>
      <dgm:spPr/>
    </dgm:pt>
    <dgm:pt modelId="{E5FCC7EA-AC90-4B3C-864C-B69CDC9B7CD5}" type="pres">
      <dgm:prSet presAssocID="{4786DD1F-8194-4E4A-BD02-1A0E70A20B51}" presName="horz1" presStyleCnt="0"/>
      <dgm:spPr/>
    </dgm:pt>
    <dgm:pt modelId="{3EA87CB2-C81D-444E-84A2-C95375790652}" type="pres">
      <dgm:prSet presAssocID="{4786DD1F-8194-4E4A-BD02-1A0E70A20B51}" presName="tx1" presStyleLbl="revTx" presStyleIdx="16" presStyleCnt="17"/>
      <dgm:spPr/>
    </dgm:pt>
    <dgm:pt modelId="{FE7FF2CF-B71F-4390-99C2-9AF9AC40313D}" type="pres">
      <dgm:prSet presAssocID="{4786DD1F-8194-4E4A-BD02-1A0E70A20B51}" presName="vert1" presStyleCnt="0"/>
      <dgm:spPr/>
    </dgm:pt>
  </dgm:ptLst>
  <dgm:cxnLst>
    <dgm:cxn modelId="{7FF03403-97DA-43D6-9F43-7624DAB396DA}" srcId="{A78C557C-95E3-4616-BB6E-92E32B62CF22}" destId="{F11629C9-8C9E-4D76-9CDA-BC34809CD53B}" srcOrd="6" destOrd="0" parTransId="{5337A988-CCB1-43B1-A06B-D7917CEADAEE}" sibTransId="{9DF6F012-BBD9-4517-9D11-39AFC9CD7F86}"/>
    <dgm:cxn modelId="{D28BB003-4342-42F1-A15A-B453B244BE1A}" srcId="{A78C557C-95E3-4616-BB6E-92E32B62CF22}" destId="{17D1B3E0-7106-449F-962B-8F9104228216}" srcOrd="7" destOrd="0" parTransId="{3556B9D2-E903-49AB-9792-6540F8D876DF}" sibTransId="{2E0E7E55-3C8F-4EEF-B714-0C98785C5938}"/>
    <dgm:cxn modelId="{305DFB05-DEE3-4BCF-B59E-7AB8B73E859D}" srcId="{A78C557C-95E3-4616-BB6E-92E32B62CF22}" destId="{63C66347-FC92-4779-92E7-0E7537CC6CBC}" srcOrd="11" destOrd="0" parTransId="{6751A1AE-9F75-45E7-893B-84BEB24F5817}" sibTransId="{C54D222A-68B6-4293-BFE2-82F25D2F7DFA}"/>
    <dgm:cxn modelId="{0078C111-DCEA-417C-83F5-7DFB42EF21DC}" type="presOf" srcId="{4DFEA050-6D95-4D76-A32F-4879673D2A66}" destId="{C295341E-1150-4442-86DB-50E6293571C4}" srcOrd="0" destOrd="0" presId="urn:microsoft.com/office/officeart/2008/layout/LinedList"/>
    <dgm:cxn modelId="{82348C19-47A4-4890-9E54-8A4A8936DBD2}" type="presOf" srcId="{1EC34B13-D07C-4B99-B680-7C72D7A34FA9}" destId="{90941F4F-CEEE-4337-8CE7-14178DCA303D}" srcOrd="0" destOrd="0" presId="urn:microsoft.com/office/officeart/2008/layout/LinedList"/>
    <dgm:cxn modelId="{ED9F4521-C81F-4943-9CD7-4AF8FC0BC3FB}" srcId="{A78C557C-95E3-4616-BB6E-92E32B62CF22}" destId="{FCCB3DE3-C6BB-4FA7-AFC9-CCB3A2697037}" srcOrd="8" destOrd="0" parTransId="{A1A5171A-1777-4CB6-872A-6667B5F1D1A8}" sibTransId="{E33ED6E5-16D4-46B7-A1EC-1E291F49B81E}"/>
    <dgm:cxn modelId="{8D558D24-DC2E-4E8D-AE03-A159523CF4DC}" type="presOf" srcId="{3AD999BD-07CA-4427-9340-FA1C80CB91A6}" destId="{6987B32C-3171-4B52-B5E9-86161D484C3F}" srcOrd="0" destOrd="0" presId="urn:microsoft.com/office/officeart/2008/layout/LinedList"/>
    <dgm:cxn modelId="{A625A424-32E2-453A-9D03-84AE3708EBD6}" type="presOf" srcId="{9E8FEBBB-0D06-4C21-B8CB-BCDD4FDA2849}" destId="{F84EFF06-E7AB-48FC-803C-DBE17D59968B}" srcOrd="0" destOrd="0" presId="urn:microsoft.com/office/officeart/2008/layout/LinedList"/>
    <dgm:cxn modelId="{79CBC029-118E-4706-8B1E-3DAB9B08FE81}" srcId="{A78C557C-95E3-4616-BB6E-92E32B62CF22}" destId="{68972DAD-5D34-4DEF-817E-0A502E5396A2}" srcOrd="0" destOrd="0" parTransId="{113307A1-07E1-4348-BDA2-62F0C119BE03}" sibTransId="{FC1DD4E0-6596-4692-8198-EA88FB53D6B8}"/>
    <dgm:cxn modelId="{477BE13D-A148-4B34-A0EF-D7A6B4A9C44E}" srcId="{A78C557C-95E3-4616-BB6E-92E32B62CF22}" destId="{9E8FEBBB-0D06-4C21-B8CB-BCDD4FDA2849}" srcOrd="12" destOrd="0" parTransId="{F453E9BE-B05C-4F37-9F49-1E43631AFE3C}" sibTransId="{353D612C-C42C-4E06-B6B6-B50D6B6DCE9D}"/>
    <dgm:cxn modelId="{3752F05C-2878-45E6-AE15-110EBBBA5C42}" srcId="{A78C557C-95E3-4616-BB6E-92E32B62CF22}" destId="{8FFF8092-6C9C-4457-B39C-099A84F5EF96}" srcOrd="14" destOrd="0" parTransId="{612975D9-D68D-4A29-B3FF-C0ABA1CC95D6}" sibTransId="{41BBDD6D-9C35-42CA-9AA0-6A9B6964EBBA}"/>
    <dgm:cxn modelId="{5E24605E-CC7F-4975-8609-D9BEDC1C4343}" srcId="{A78C557C-95E3-4616-BB6E-92E32B62CF22}" destId="{4786DD1F-8194-4E4A-BD02-1A0E70A20B51}" srcOrd="16" destOrd="0" parTransId="{832AF345-AC95-4294-9B3D-90C836A23538}" sibTransId="{047E3276-954C-43D5-ABAE-3822FDDBA6B0}"/>
    <dgm:cxn modelId="{4441DA5E-88C8-4CA0-BA5B-579B4ACF18C4}" srcId="{A78C557C-95E3-4616-BB6E-92E32B62CF22}" destId="{1EC34B13-D07C-4B99-B680-7C72D7A34FA9}" srcOrd="9" destOrd="0" parTransId="{1348D37F-4FD4-421F-86CB-0A6F16B8384D}" sibTransId="{A8344DC2-150D-494D-82BE-B25034D57A38}"/>
    <dgm:cxn modelId="{F114555F-9463-45FE-86FB-0E952BED8D7C}" type="presOf" srcId="{17D1B3E0-7106-449F-962B-8F9104228216}" destId="{FE1D4F38-80F8-4814-94E3-21866524BAB5}" srcOrd="0" destOrd="0" presId="urn:microsoft.com/office/officeart/2008/layout/LinedList"/>
    <dgm:cxn modelId="{7C3D2060-9A8B-4F3E-A096-CEC4BA53C8A0}" type="presOf" srcId="{FCCB3DE3-C6BB-4FA7-AFC9-CCB3A2697037}" destId="{0CF7F048-0A62-4B8B-877F-BED167B16A9A}" srcOrd="0" destOrd="0" presId="urn:microsoft.com/office/officeart/2008/layout/LinedList"/>
    <dgm:cxn modelId="{DE03CF66-E04D-49A4-AC30-C600D14A9260}" type="presOf" srcId="{F11629C9-8C9E-4D76-9CDA-BC34809CD53B}" destId="{C6617400-969B-40C0-8937-E2D2D529BDF5}" srcOrd="0" destOrd="0" presId="urn:microsoft.com/office/officeart/2008/layout/LinedList"/>
    <dgm:cxn modelId="{E7396770-2A12-410D-8644-1AAA52ED54E6}" type="presOf" srcId="{A78C557C-95E3-4616-BB6E-92E32B62CF22}" destId="{0A13DFB2-3B08-4D84-BC7D-53AE2D8F7555}" srcOrd="0" destOrd="0" presId="urn:microsoft.com/office/officeart/2008/layout/LinedList"/>
    <dgm:cxn modelId="{D8DEAC72-B3DF-4F4F-8284-99E0F8CED444}" srcId="{A78C557C-95E3-4616-BB6E-92E32B62CF22}" destId="{1FF40B9B-5A2E-442F-B7B8-F0CBD1EBC9AA}" srcOrd="2" destOrd="0" parTransId="{AB59A0F1-8CF4-4B11-83E7-C0D26D4F100B}" sibTransId="{0C5F53EE-58E7-41B1-80A4-B1CB855F3808}"/>
    <dgm:cxn modelId="{C7329D75-A6CC-4B9B-874D-E6DF206650A9}" type="presOf" srcId="{1FF40B9B-5A2E-442F-B7B8-F0CBD1EBC9AA}" destId="{C2CFE7BD-515E-423F-80CB-C38BFC463468}" srcOrd="0" destOrd="0" presId="urn:microsoft.com/office/officeart/2008/layout/LinedList"/>
    <dgm:cxn modelId="{11039559-8BA5-4AEA-B4DA-DB7D5A6591D9}" type="presOf" srcId="{8AAB9000-E9C0-4F22-804C-9C2D58444703}" destId="{66DCC02D-AC6B-46E5-AB52-61315661F36A}" srcOrd="0" destOrd="0" presId="urn:microsoft.com/office/officeart/2008/layout/LinedList"/>
    <dgm:cxn modelId="{1DA01C8A-5A92-4C5E-BF0B-BA66428AF61C}" srcId="{A78C557C-95E3-4616-BB6E-92E32B62CF22}" destId="{1013EAF3-FA46-4FCD-9417-7CD96D573355}" srcOrd="13" destOrd="0" parTransId="{42594832-FFAE-43AB-8CD1-90816B33D918}" sibTransId="{08EEE727-F921-4E1C-AAFC-15816496E5E0}"/>
    <dgm:cxn modelId="{D09B618E-8ACD-4FE9-9434-44C3396E4EAE}" srcId="{A78C557C-95E3-4616-BB6E-92E32B62CF22}" destId="{8AAB9000-E9C0-4F22-804C-9C2D58444703}" srcOrd="3" destOrd="0" parTransId="{DD6D9FBF-69CD-4C06-BA9D-1D3AFEDCFB92}" sibTransId="{D4EB3D49-2FDD-40F0-9790-BFA33E2D9B45}"/>
    <dgm:cxn modelId="{2E184091-186B-4550-80B4-8CD14AC31B9E}" srcId="{A78C557C-95E3-4616-BB6E-92E32B62CF22}" destId="{AC325E3A-25A8-490B-B93A-6711E9A2DF98}" srcOrd="1" destOrd="0" parTransId="{739F3A56-8CAC-4205-BD96-2C2B99241C8F}" sibTransId="{579D3AD2-F9A3-48CE-9681-3FB1B54A7F53}"/>
    <dgm:cxn modelId="{C302079C-AC10-4BA5-BB17-A8359846D016}" type="presOf" srcId="{63C66347-FC92-4779-92E7-0E7537CC6CBC}" destId="{ED4FCBE4-4308-4966-9808-B6271D61566F}" srcOrd="0" destOrd="0" presId="urn:microsoft.com/office/officeart/2008/layout/LinedList"/>
    <dgm:cxn modelId="{D50BDDB8-7EF4-415A-B136-4FD6CA94557A}" srcId="{A78C557C-95E3-4616-BB6E-92E32B62CF22}" destId="{F53122E8-8F85-4068-99D7-CF00F8073046}" srcOrd="15" destOrd="0" parTransId="{9E059359-CB19-4EBC-955F-F25A74EA2263}" sibTransId="{1339CC23-14DC-4C10-B29A-AAE074160496}"/>
    <dgm:cxn modelId="{D6B542B9-594A-42D6-95C5-A0ECD43598E4}" type="presOf" srcId="{AC325E3A-25A8-490B-B93A-6711E9A2DF98}" destId="{55EBA09E-CF23-407C-A263-EAE841EE39EF}" srcOrd="0" destOrd="0" presId="urn:microsoft.com/office/officeart/2008/layout/LinedList"/>
    <dgm:cxn modelId="{CAB3C1BC-B429-448B-8FE5-B470FE63B8E9}" type="presOf" srcId="{F53122E8-8F85-4068-99D7-CF00F8073046}" destId="{09640F74-126E-4E93-8C5F-1C2A52F0175B}" srcOrd="0" destOrd="0" presId="urn:microsoft.com/office/officeart/2008/layout/LinedList"/>
    <dgm:cxn modelId="{AD665EBE-B453-4ADC-8F53-A9221C2CEE43}" type="presOf" srcId="{4786DD1F-8194-4E4A-BD02-1A0E70A20B51}" destId="{3EA87CB2-C81D-444E-84A2-C95375790652}" srcOrd="0" destOrd="0" presId="urn:microsoft.com/office/officeart/2008/layout/LinedList"/>
    <dgm:cxn modelId="{A108DEC7-98BC-4E9C-B50E-E54FF44AA1E6}" type="presOf" srcId="{1013EAF3-FA46-4FCD-9417-7CD96D573355}" destId="{9475A042-92D0-440C-A1D5-6518F0A7F3D9}" srcOrd="0" destOrd="0" presId="urn:microsoft.com/office/officeart/2008/layout/LinedList"/>
    <dgm:cxn modelId="{14AD67D9-1A16-47AC-B419-0AD6E5E76A9B}" srcId="{A78C557C-95E3-4616-BB6E-92E32B62CF22}" destId="{4DFEA050-6D95-4D76-A32F-4879673D2A66}" srcOrd="10" destOrd="0" parTransId="{B0ECC0AA-D19A-4723-9D4C-B126F21F3194}" sibTransId="{03C24415-46C7-4288-A48B-D96AC316A6EB}"/>
    <dgm:cxn modelId="{8B66A8DB-11D8-4CF3-9D17-DB04F61DC58D}" type="presOf" srcId="{8FFF8092-6C9C-4457-B39C-099A84F5EF96}" destId="{1D7095E7-D8F2-4391-B5D1-7816BB4D8F5F}" srcOrd="0" destOrd="0" presId="urn:microsoft.com/office/officeart/2008/layout/LinedList"/>
    <dgm:cxn modelId="{C620FEDD-5C72-42C2-B844-1ABC090A2CCF}" srcId="{A78C557C-95E3-4616-BB6E-92E32B62CF22}" destId="{3AD999BD-07CA-4427-9340-FA1C80CB91A6}" srcOrd="4" destOrd="0" parTransId="{E8DD3F86-A394-4C0B-AC22-A1A8EF259E78}" sibTransId="{E673D741-4F3A-4616-8DD9-10AA90F287D0}"/>
    <dgm:cxn modelId="{DBE159DF-DA55-41A8-A5B2-117B2C7E720D}" srcId="{A78C557C-95E3-4616-BB6E-92E32B62CF22}" destId="{F44B9771-A80D-449E-8ECA-7B4E776101EC}" srcOrd="5" destOrd="0" parTransId="{D0FF5560-B4DC-4D2D-BC95-F6FDF1DDFDB3}" sibTransId="{5BB085E7-B9B8-4813-A903-F401A0C411E4}"/>
    <dgm:cxn modelId="{DD0B0EE2-74BE-49E4-9A83-31262EEF166D}" type="presOf" srcId="{F44B9771-A80D-449E-8ECA-7B4E776101EC}" destId="{A0752494-3542-4C5A-8F27-ECD13B1E067D}" srcOrd="0" destOrd="0" presId="urn:microsoft.com/office/officeart/2008/layout/LinedList"/>
    <dgm:cxn modelId="{3A821EE3-B2E4-440F-8D0F-71470E81E739}" type="presOf" srcId="{68972DAD-5D34-4DEF-817E-0A502E5396A2}" destId="{ABCDCE13-30B6-4C3B-B745-FA305481B0F2}" srcOrd="0" destOrd="0" presId="urn:microsoft.com/office/officeart/2008/layout/LinedList"/>
    <dgm:cxn modelId="{A0D0B5E3-3A5C-4469-8A5B-57C8926EE5A1}" type="presParOf" srcId="{0A13DFB2-3B08-4D84-BC7D-53AE2D8F7555}" destId="{71884E8E-094F-4D64-9673-724A2D4D0C05}" srcOrd="0" destOrd="0" presId="urn:microsoft.com/office/officeart/2008/layout/LinedList"/>
    <dgm:cxn modelId="{363534CE-00A5-4D66-8049-A8A074A3C5BF}" type="presParOf" srcId="{0A13DFB2-3B08-4D84-BC7D-53AE2D8F7555}" destId="{C9762B12-94AB-40E9-B71B-EA522B3D16CA}" srcOrd="1" destOrd="0" presId="urn:microsoft.com/office/officeart/2008/layout/LinedList"/>
    <dgm:cxn modelId="{C36A9BE9-D09A-4714-99A9-CB82C0FE2E92}" type="presParOf" srcId="{C9762B12-94AB-40E9-B71B-EA522B3D16CA}" destId="{ABCDCE13-30B6-4C3B-B745-FA305481B0F2}" srcOrd="0" destOrd="0" presId="urn:microsoft.com/office/officeart/2008/layout/LinedList"/>
    <dgm:cxn modelId="{1C0EB4A9-EFC7-4504-A342-CFBBDE053E52}" type="presParOf" srcId="{C9762B12-94AB-40E9-B71B-EA522B3D16CA}" destId="{FFE14AB7-CF04-4938-85F5-0F0969585558}" srcOrd="1" destOrd="0" presId="urn:microsoft.com/office/officeart/2008/layout/LinedList"/>
    <dgm:cxn modelId="{CF1858A2-B24B-4F1F-9E7C-969636226953}" type="presParOf" srcId="{0A13DFB2-3B08-4D84-BC7D-53AE2D8F7555}" destId="{5CFB9FA9-81FB-4C5D-83D0-1767F3D3BFD9}" srcOrd="2" destOrd="0" presId="urn:microsoft.com/office/officeart/2008/layout/LinedList"/>
    <dgm:cxn modelId="{819EE40A-1F62-494F-934E-2D85C583254F}" type="presParOf" srcId="{0A13DFB2-3B08-4D84-BC7D-53AE2D8F7555}" destId="{246FDF24-673D-4505-89F0-4BE94ACEDA8E}" srcOrd="3" destOrd="0" presId="urn:microsoft.com/office/officeart/2008/layout/LinedList"/>
    <dgm:cxn modelId="{EA587C25-00E5-4FAA-A534-F455603FE30E}" type="presParOf" srcId="{246FDF24-673D-4505-89F0-4BE94ACEDA8E}" destId="{55EBA09E-CF23-407C-A263-EAE841EE39EF}" srcOrd="0" destOrd="0" presId="urn:microsoft.com/office/officeart/2008/layout/LinedList"/>
    <dgm:cxn modelId="{7874F7A5-B74F-4871-81B8-ABBD56EC9569}" type="presParOf" srcId="{246FDF24-673D-4505-89F0-4BE94ACEDA8E}" destId="{9FF6CB43-162E-4BD5-93D6-185A3B6950C4}" srcOrd="1" destOrd="0" presId="urn:microsoft.com/office/officeart/2008/layout/LinedList"/>
    <dgm:cxn modelId="{A7CF719D-64F3-4D9F-BB8E-923C3148C99D}" type="presParOf" srcId="{0A13DFB2-3B08-4D84-BC7D-53AE2D8F7555}" destId="{4004DFC1-8154-46A6-BD47-3339059B0DD5}" srcOrd="4" destOrd="0" presId="urn:microsoft.com/office/officeart/2008/layout/LinedList"/>
    <dgm:cxn modelId="{4D949A7A-7C6B-4657-BCAE-040DB6317D17}" type="presParOf" srcId="{0A13DFB2-3B08-4D84-BC7D-53AE2D8F7555}" destId="{1DBD0AB2-E876-4253-A4DF-676EDB6D49CC}" srcOrd="5" destOrd="0" presId="urn:microsoft.com/office/officeart/2008/layout/LinedList"/>
    <dgm:cxn modelId="{2456A49F-E6FF-4B5B-AEBA-3613C28AF98C}" type="presParOf" srcId="{1DBD0AB2-E876-4253-A4DF-676EDB6D49CC}" destId="{C2CFE7BD-515E-423F-80CB-C38BFC463468}" srcOrd="0" destOrd="0" presId="urn:microsoft.com/office/officeart/2008/layout/LinedList"/>
    <dgm:cxn modelId="{C87977D8-06E0-40DA-B885-204285E6A626}" type="presParOf" srcId="{1DBD0AB2-E876-4253-A4DF-676EDB6D49CC}" destId="{F86628AB-BF96-45E4-AA14-4DB4B260BFAD}" srcOrd="1" destOrd="0" presId="urn:microsoft.com/office/officeart/2008/layout/LinedList"/>
    <dgm:cxn modelId="{BE4DE943-06D1-48B7-A731-12ACAE8051A6}" type="presParOf" srcId="{0A13DFB2-3B08-4D84-BC7D-53AE2D8F7555}" destId="{E4FB699C-FB48-47B3-B34D-D031BBB2C1E7}" srcOrd="6" destOrd="0" presId="urn:microsoft.com/office/officeart/2008/layout/LinedList"/>
    <dgm:cxn modelId="{C97DD31D-29B2-4205-B046-392317A3F194}" type="presParOf" srcId="{0A13DFB2-3B08-4D84-BC7D-53AE2D8F7555}" destId="{845A5D60-012D-4D8D-97F8-6450B77C8AFE}" srcOrd="7" destOrd="0" presId="urn:microsoft.com/office/officeart/2008/layout/LinedList"/>
    <dgm:cxn modelId="{7251C1F5-6043-4946-AC85-A77DDB2E75F9}" type="presParOf" srcId="{845A5D60-012D-4D8D-97F8-6450B77C8AFE}" destId="{66DCC02D-AC6B-46E5-AB52-61315661F36A}" srcOrd="0" destOrd="0" presId="urn:microsoft.com/office/officeart/2008/layout/LinedList"/>
    <dgm:cxn modelId="{5741987E-CC53-4D6D-9330-08C619A3E056}" type="presParOf" srcId="{845A5D60-012D-4D8D-97F8-6450B77C8AFE}" destId="{A28EC179-A591-4202-BCBE-664029268EC9}" srcOrd="1" destOrd="0" presId="urn:microsoft.com/office/officeart/2008/layout/LinedList"/>
    <dgm:cxn modelId="{A06E43F0-8959-494F-B412-644675932BF9}" type="presParOf" srcId="{0A13DFB2-3B08-4D84-BC7D-53AE2D8F7555}" destId="{AEE7D3FD-8E8E-4290-84BB-199CEF9CA5E2}" srcOrd="8" destOrd="0" presId="urn:microsoft.com/office/officeart/2008/layout/LinedList"/>
    <dgm:cxn modelId="{69B28024-F0F2-482D-A059-FF8FC92162D2}" type="presParOf" srcId="{0A13DFB2-3B08-4D84-BC7D-53AE2D8F7555}" destId="{53244C42-A158-40D9-AA27-43BE0FF4B892}" srcOrd="9" destOrd="0" presId="urn:microsoft.com/office/officeart/2008/layout/LinedList"/>
    <dgm:cxn modelId="{E393944E-2EE1-4551-B1EA-D0B22B1ADEFB}" type="presParOf" srcId="{53244C42-A158-40D9-AA27-43BE0FF4B892}" destId="{6987B32C-3171-4B52-B5E9-86161D484C3F}" srcOrd="0" destOrd="0" presId="urn:microsoft.com/office/officeart/2008/layout/LinedList"/>
    <dgm:cxn modelId="{91CF7F2D-649B-4A24-B6A8-537972647642}" type="presParOf" srcId="{53244C42-A158-40D9-AA27-43BE0FF4B892}" destId="{32D1D214-6693-4A18-A77B-D74F9F4DC27F}" srcOrd="1" destOrd="0" presId="urn:microsoft.com/office/officeart/2008/layout/LinedList"/>
    <dgm:cxn modelId="{B071875B-778B-476A-AEE7-BB0F9AF4C640}" type="presParOf" srcId="{0A13DFB2-3B08-4D84-BC7D-53AE2D8F7555}" destId="{881F1CE6-B066-4D67-AB1E-EDE119E190D6}" srcOrd="10" destOrd="0" presId="urn:microsoft.com/office/officeart/2008/layout/LinedList"/>
    <dgm:cxn modelId="{743910BB-07D5-4229-8370-2AB4A6C2AD8D}" type="presParOf" srcId="{0A13DFB2-3B08-4D84-BC7D-53AE2D8F7555}" destId="{955D3260-4053-43EC-9679-DC29C05E531F}" srcOrd="11" destOrd="0" presId="urn:microsoft.com/office/officeart/2008/layout/LinedList"/>
    <dgm:cxn modelId="{895A67D2-2437-41C2-980B-99542415B42C}" type="presParOf" srcId="{955D3260-4053-43EC-9679-DC29C05E531F}" destId="{A0752494-3542-4C5A-8F27-ECD13B1E067D}" srcOrd="0" destOrd="0" presId="urn:microsoft.com/office/officeart/2008/layout/LinedList"/>
    <dgm:cxn modelId="{990363BC-72AE-494A-92CE-38470C202457}" type="presParOf" srcId="{955D3260-4053-43EC-9679-DC29C05E531F}" destId="{6264297A-369C-4E14-8A12-62D6C7220838}" srcOrd="1" destOrd="0" presId="urn:microsoft.com/office/officeart/2008/layout/LinedList"/>
    <dgm:cxn modelId="{47EC9B9C-A7D9-43BA-BB5B-993FB2023E68}" type="presParOf" srcId="{0A13DFB2-3B08-4D84-BC7D-53AE2D8F7555}" destId="{03992D4F-E05A-45C5-BCF3-F450A70E0E3D}" srcOrd="12" destOrd="0" presId="urn:microsoft.com/office/officeart/2008/layout/LinedList"/>
    <dgm:cxn modelId="{1E7DB924-485A-4294-B7D8-8FFE4547C7EA}" type="presParOf" srcId="{0A13DFB2-3B08-4D84-BC7D-53AE2D8F7555}" destId="{9881DEA3-7CF8-4B14-9A25-88AFEDF94768}" srcOrd="13" destOrd="0" presId="urn:microsoft.com/office/officeart/2008/layout/LinedList"/>
    <dgm:cxn modelId="{CD2C6D80-4190-4F02-B661-D2D4CE06BA60}" type="presParOf" srcId="{9881DEA3-7CF8-4B14-9A25-88AFEDF94768}" destId="{C6617400-969B-40C0-8937-E2D2D529BDF5}" srcOrd="0" destOrd="0" presId="urn:microsoft.com/office/officeart/2008/layout/LinedList"/>
    <dgm:cxn modelId="{D8F950D6-8B44-44A4-BA30-975857134707}" type="presParOf" srcId="{9881DEA3-7CF8-4B14-9A25-88AFEDF94768}" destId="{D0D9836E-078F-4B2E-B51C-69BE009F1824}" srcOrd="1" destOrd="0" presId="urn:microsoft.com/office/officeart/2008/layout/LinedList"/>
    <dgm:cxn modelId="{1F18ED72-4203-4DCD-871E-0977A4BCB6C0}" type="presParOf" srcId="{0A13DFB2-3B08-4D84-BC7D-53AE2D8F7555}" destId="{1889303E-0A02-461B-BDCF-4C83EA4DBBB2}" srcOrd="14" destOrd="0" presId="urn:microsoft.com/office/officeart/2008/layout/LinedList"/>
    <dgm:cxn modelId="{246720C6-C9E4-42D0-BC58-489EDA3AD65B}" type="presParOf" srcId="{0A13DFB2-3B08-4D84-BC7D-53AE2D8F7555}" destId="{D0F5F363-0D2F-4103-8686-717B06EF43BB}" srcOrd="15" destOrd="0" presId="urn:microsoft.com/office/officeart/2008/layout/LinedList"/>
    <dgm:cxn modelId="{36944D82-EC80-44E6-BEF2-778A12368352}" type="presParOf" srcId="{D0F5F363-0D2F-4103-8686-717B06EF43BB}" destId="{FE1D4F38-80F8-4814-94E3-21866524BAB5}" srcOrd="0" destOrd="0" presId="urn:microsoft.com/office/officeart/2008/layout/LinedList"/>
    <dgm:cxn modelId="{78D29A5B-5C7B-4BF6-A5B8-A042DB8BE137}" type="presParOf" srcId="{D0F5F363-0D2F-4103-8686-717B06EF43BB}" destId="{4F04536E-AADC-4DAF-852A-CA6CF6D03B8D}" srcOrd="1" destOrd="0" presId="urn:microsoft.com/office/officeart/2008/layout/LinedList"/>
    <dgm:cxn modelId="{18ECE968-E73E-4159-AD48-927091B094B4}" type="presParOf" srcId="{0A13DFB2-3B08-4D84-BC7D-53AE2D8F7555}" destId="{DD59B019-BCBB-4A67-8538-8A75B3B38D3A}" srcOrd="16" destOrd="0" presId="urn:microsoft.com/office/officeart/2008/layout/LinedList"/>
    <dgm:cxn modelId="{40B8EB0C-0DD5-45ED-BB74-B860367F5C51}" type="presParOf" srcId="{0A13DFB2-3B08-4D84-BC7D-53AE2D8F7555}" destId="{86156400-489B-4AAA-9CE3-2FFC0935FE8B}" srcOrd="17" destOrd="0" presId="urn:microsoft.com/office/officeart/2008/layout/LinedList"/>
    <dgm:cxn modelId="{E40C9740-A0AA-4A2A-BA3F-7BB2005AE8F0}" type="presParOf" srcId="{86156400-489B-4AAA-9CE3-2FFC0935FE8B}" destId="{0CF7F048-0A62-4B8B-877F-BED167B16A9A}" srcOrd="0" destOrd="0" presId="urn:microsoft.com/office/officeart/2008/layout/LinedList"/>
    <dgm:cxn modelId="{23F14A79-E29C-47F4-B6C0-63B96BFC2820}" type="presParOf" srcId="{86156400-489B-4AAA-9CE3-2FFC0935FE8B}" destId="{24420C7A-3C74-41AA-8F17-0AE670BC24E0}" srcOrd="1" destOrd="0" presId="urn:microsoft.com/office/officeart/2008/layout/LinedList"/>
    <dgm:cxn modelId="{9E1A5F69-3191-4AB1-971C-A88062438DA8}" type="presParOf" srcId="{0A13DFB2-3B08-4D84-BC7D-53AE2D8F7555}" destId="{78698173-EF7C-498D-8F12-4E726E354A8B}" srcOrd="18" destOrd="0" presId="urn:microsoft.com/office/officeart/2008/layout/LinedList"/>
    <dgm:cxn modelId="{D4F60D56-A999-416D-BB32-7EA6472C7EFD}" type="presParOf" srcId="{0A13DFB2-3B08-4D84-BC7D-53AE2D8F7555}" destId="{20A93BF6-5AB1-404C-889A-9C928FC364BE}" srcOrd="19" destOrd="0" presId="urn:microsoft.com/office/officeart/2008/layout/LinedList"/>
    <dgm:cxn modelId="{028D0C3C-4860-4514-BBCB-6A449B94BC5A}" type="presParOf" srcId="{20A93BF6-5AB1-404C-889A-9C928FC364BE}" destId="{90941F4F-CEEE-4337-8CE7-14178DCA303D}" srcOrd="0" destOrd="0" presId="urn:microsoft.com/office/officeart/2008/layout/LinedList"/>
    <dgm:cxn modelId="{E63F82F2-4AD0-4B4A-A3C2-0223AE794460}" type="presParOf" srcId="{20A93BF6-5AB1-404C-889A-9C928FC364BE}" destId="{59413DC3-14F1-4352-B328-B1A803454154}" srcOrd="1" destOrd="0" presId="urn:microsoft.com/office/officeart/2008/layout/LinedList"/>
    <dgm:cxn modelId="{E43469BE-5EA5-4C26-824D-67FFA9E6DF87}" type="presParOf" srcId="{0A13DFB2-3B08-4D84-BC7D-53AE2D8F7555}" destId="{F22243B1-1049-4D10-B29F-00B3953D7A42}" srcOrd="20" destOrd="0" presId="urn:microsoft.com/office/officeart/2008/layout/LinedList"/>
    <dgm:cxn modelId="{35918991-E20F-4740-93B4-911F2A6F17DD}" type="presParOf" srcId="{0A13DFB2-3B08-4D84-BC7D-53AE2D8F7555}" destId="{2F81E5FB-5688-4F8E-AFC4-EE43C207186A}" srcOrd="21" destOrd="0" presId="urn:microsoft.com/office/officeart/2008/layout/LinedList"/>
    <dgm:cxn modelId="{58D82552-6EA7-4401-B483-D89CC0D3C802}" type="presParOf" srcId="{2F81E5FB-5688-4F8E-AFC4-EE43C207186A}" destId="{C295341E-1150-4442-86DB-50E6293571C4}" srcOrd="0" destOrd="0" presId="urn:microsoft.com/office/officeart/2008/layout/LinedList"/>
    <dgm:cxn modelId="{368BBC49-F4F6-4CB7-8FA8-557C44590D32}" type="presParOf" srcId="{2F81E5FB-5688-4F8E-AFC4-EE43C207186A}" destId="{ACB4D588-1656-4E4B-8B9A-0CD2CD8A4F93}" srcOrd="1" destOrd="0" presId="urn:microsoft.com/office/officeart/2008/layout/LinedList"/>
    <dgm:cxn modelId="{968E4162-8E0F-44E7-8011-B8B7594259E0}" type="presParOf" srcId="{0A13DFB2-3B08-4D84-BC7D-53AE2D8F7555}" destId="{23F25ACD-4798-46E4-8209-B45348D2076A}" srcOrd="22" destOrd="0" presId="urn:microsoft.com/office/officeart/2008/layout/LinedList"/>
    <dgm:cxn modelId="{A155BAD7-10A9-4DA7-B3EF-5E9C711F6219}" type="presParOf" srcId="{0A13DFB2-3B08-4D84-BC7D-53AE2D8F7555}" destId="{FBFED9DA-FECE-467D-A782-6CA7D8C5E1A4}" srcOrd="23" destOrd="0" presId="urn:microsoft.com/office/officeart/2008/layout/LinedList"/>
    <dgm:cxn modelId="{9CD773A3-12A2-48E9-819A-5C67E7CA99BE}" type="presParOf" srcId="{FBFED9DA-FECE-467D-A782-6CA7D8C5E1A4}" destId="{ED4FCBE4-4308-4966-9808-B6271D61566F}" srcOrd="0" destOrd="0" presId="urn:microsoft.com/office/officeart/2008/layout/LinedList"/>
    <dgm:cxn modelId="{3DBB535A-DA15-4972-AD04-258A2A746F3C}" type="presParOf" srcId="{FBFED9DA-FECE-467D-A782-6CA7D8C5E1A4}" destId="{A81254F6-9C0C-49D3-8222-A53F0040567A}" srcOrd="1" destOrd="0" presId="urn:microsoft.com/office/officeart/2008/layout/LinedList"/>
    <dgm:cxn modelId="{425E85D2-326C-4D87-AE36-779E05531AD1}" type="presParOf" srcId="{0A13DFB2-3B08-4D84-BC7D-53AE2D8F7555}" destId="{45C50B36-8095-4C56-A3B1-14E455F5FB2F}" srcOrd="24" destOrd="0" presId="urn:microsoft.com/office/officeart/2008/layout/LinedList"/>
    <dgm:cxn modelId="{C56BE5D5-7B03-48EF-BECC-765E0FD2F9FC}" type="presParOf" srcId="{0A13DFB2-3B08-4D84-BC7D-53AE2D8F7555}" destId="{A461B1A1-42E8-4779-BFA8-5B3D3DBAD16C}" srcOrd="25" destOrd="0" presId="urn:microsoft.com/office/officeart/2008/layout/LinedList"/>
    <dgm:cxn modelId="{26334FA9-594E-4555-85AC-42CA82EA23D9}" type="presParOf" srcId="{A461B1A1-42E8-4779-BFA8-5B3D3DBAD16C}" destId="{F84EFF06-E7AB-48FC-803C-DBE17D59968B}" srcOrd="0" destOrd="0" presId="urn:microsoft.com/office/officeart/2008/layout/LinedList"/>
    <dgm:cxn modelId="{98AB0CDE-1B73-441C-9629-F395B81FDE6E}" type="presParOf" srcId="{A461B1A1-42E8-4779-BFA8-5B3D3DBAD16C}" destId="{D28CAB77-3032-4558-B7DF-C2D39D3E550E}" srcOrd="1" destOrd="0" presId="urn:microsoft.com/office/officeart/2008/layout/LinedList"/>
    <dgm:cxn modelId="{743D9A97-3F42-4CFE-8EBA-146D02551FBE}" type="presParOf" srcId="{0A13DFB2-3B08-4D84-BC7D-53AE2D8F7555}" destId="{41A1E251-3A91-434C-9057-0CAB57D2E022}" srcOrd="26" destOrd="0" presId="urn:microsoft.com/office/officeart/2008/layout/LinedList"/>
    <dgm:cxn modelId="{3762140D-E040-48BA-8A14-165F4CE556F5}" type="presParOf" srcId="{0A13DFB2-3B08-4D84-BC7D-53AE2D8F7555}" destId="{CA805C4E-0334-4C47-A29C-F8C99F5D38C0}" srcOrd="27" destOrd="0" presId="urn:microsoft.com/office/officeart/2008/layout/LinedList"/>
    <dgm:cxn modelId="{75527803-C60D-41EE-B16F-73B1C8D3AFD2}" type="presParOf" srcId="{CA805C4E-0334-4C47-A29C-F8C99F5D38C0}" destId="{9475A042-92D0-440C-A1D5-6518F0A7F3D9}" srcOrd="0" destOrd="0" presId="urn:microsoft.com/office/officeart/2008/layout/LinedList"/>
    <dgm:cxn modelId="{DC2B2BC4-52B0-4990-8154-ECDD271CCD77}" type="presParOf" srcId="{CA805C4E-0334-4C47-A29C-F8C99F5D38C0}" destId="{23416A6E-C7DA-44F8-9849-65FF072E1AC9}" srcOrd="1" destOrd="0" presId="urn:microsoft.com/office/officeart/2008/layout/LinedList"/>
    <dgm:cxn modelId="{1DF402D0-B3D3-4909-827A-363AF0B1B6BA}" type="presParOf" srcId="{0A13DFB2-3B08-4D84-BC7D-53AE2D8F7555}" destId="{418A828C-3FD6-4F42-B102-E9DACD899F7A}" srcOrd="28" destOrd="0" presId="urn:microsoft.com/office/officeart/2008/layout/LinedList"/>
    <dgm:cxn modelId="{E980173A-EF8C-4B3B-BC92-0BE73F309F83}" type="presParOf" srcId="{0A13DFB2-3B08-4D84-BC7D-53AE2D8F7555}" destId="{CC4B08C5-ECA5-4C1E-8C1E-3261669C3F02}" srcOrd="29" destOrd="0" presId="urn:microsoft.com/office/officeart/2008/layout/LinedList"/>
    <dgm:cxn modelId="{EE17A823-2496-4F50-910F-2B9DD1EB8744}" type="presParOf" srcId="{CC4B08C5-ECA5-4C1E-8C1E-3261669C3F02}" destId="{1D7095E7-D8F2-4391-B5D1-7816BB4D8F5F}" srcOrd="0" destOrd="0" presId="urn:microsoft.com/office/officeart/2008/layout/LinedList"/>
    <dgm:cxn modelId="{D46966A3-02C0-4BC9-9044-5EDE8EA86BD4}" type="presParOf" srcId="{CC4B08C5-ECA5-4C1E-8C1E-3261669C3F02}" destId="{E1041689-8F0C-49F3-93A9-9434CFB67D27}" srcOrd="1" destOrd="0" presId="urn:microsoft.com/office/officeart/2008/layout/LinedList"/>
    <dgm:cxn modelId="{52FC0B9E-F3B1-45C2-BB4F-6C198A34A6E9}" type="presParOf" srcId="{0A13DFB2-3B08-4D84-BC7D-53AE2D8F7555}" destId="{FD2EEDCC-89D8-427B-B397-0367F7EE1603}" srcOrd="30" destOrd="0" presId="urn:microsoft.com/office/officeart/2008/layout/LinedList"/>
    <dgm:cxn modelId="{DD101CC8-188D-4058-85DF-2EA6A6AFF416}" type="presParOf" srcId="{0A13DFB2-3B08-4D84-BC7D-53AE2D8F7555}" destId="{CEB6FD40-E02C-4305-98A6-8BDDBD8F53D5}" srcOrd="31" destOrd="0" presId="urn:microsoft.com/office/officeart/2008/layout/LinedList"/>
    <dgm:cxn modelId="{790B3852-5ADC-44DA-A3D6-5BEB7F70E1A2}" type="presParOf" srcId="{CEB6FD40-E02C-4305-98A6-8BDDBD8F53D5}" destId="{09640F74-126E-4E93-8C5F-1C2A52F0175B}" srcOrd="0" destOrd="0" presId="urn:microsoft.com/office/officeart/2008/layout/LinedList"/>
    <dgm:cxn modelId="{450830E3-9F4F-488D-A88F-9B14A62D0AEF}" type="presParOf" srcId="{CEB6FD40-E02C-4305-98A6-8BDDBD8F53D5}" destId="{CB3F50B2-9753-49E3-AF50-1C6BC83BC2B8}" srcOrd="1" destOrd="0" presId="urn:microsoft.com/office/officeart/2008/layout/LinedList"/>
    <dgm:cxn modelId="{E5130B42-E2EB-42B2-89B8-940DFB352108}" type="presParOf" srcId="{0A13DFB2-3B08-4D84-BC7D-53AE2D8F7555}" destId="{6B27025B-AE9A-4C53-BDDD-05D5EB32C710}" srcOrd="32" destOrd="0" presId="urn:microsoft.com/office/officeart/2008/layout/LinedList"/>
    <dgm:cxn modelId="{F62EF1BA-C137-4E81-9F2E-779A65C66DD8}" type="presParOf" srcId="{0A13DFB2-3B08-4D84-BC7D-53AE2D8F7555}" destId="{E5FCC7EA-AC90-4B3C-864C-B69CDC9B7CD5}" srcOrd="33" destOrd="0" presId="urn:microsoft.com/office/officeart/2008/layout/LinedList"/>
    <dgm:cxn modelId="{CA21E2F2-A1DF-44B0-9763-0C53839ABDB5}" type="presParOf" srcId="{E5FCC7EA-AC90-4B3C-864C-B69CDC9B7CD5}" destId="{3EA87CB2-C81D-444E-84A2-C95375790652}" srcOrd="0" destOrd="0" presId="urn:microsoft.com/office/officeart/2008/layout/LinedList"/>
    <dgm:cxn modelId="{656AA11A-2E66-4667-80FC-AC208744E057}" type="presParOf" srcId="{E5FCC7EA-AC90-4B3C-864C-B69CDC9B7CD5}" destId="{FE7FF2CF-B71F-4390-99C2-9AF9AC40313D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1884E8E-094F-4D64-9673-724A2D4D0C05}">
      <dsp:nvSpPr>
        <dsp:cNvPr id="0" name=""/>
        <dsp:cNvSpPr/>
      </dsp:nvSpPr>
      <dsp:spPr>
        <a:xfrm>
          <a:off x="0" y="2051"/>
          <a:ext cx="5741533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BCDCE13-30B6-4C3B-B745-FA305481B0F2}">
      <dsp:nvSpPr>
        <dsp:cNvPr id="0" name=""/>
        <dsp:cNvSpPr/>
      </dsp:nvSpPr>
      <dsp:spPr>
        <a:xfrm>
          <a:off x="0" y="2051"/>
          <a:ext cx="5741533" cy="3039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 dirty="0"/>
            <a:t>Sunday 7 June, Trinity Sunday</a:t>
          </a:r>
          <a:endParaRPr lang="en-US" sz="1400" kern="1200" dirty="0"/>
        </a:p>
      </dsp:txBody>
      <dsp:txXfrm>
        <a:off x="0" y="2051"/>
        <a:ext cx="5741533" cy="303934"/>
      </dsp:txXfrm>
    </dsp:sp>
    <dsp:sp modelId="{5CFB9FA9-81FB-4C5D-83D0-1767F3D3BFD9}">
      <dsp:nvSpPr>
        <dsp:cNvPr id="0" name=""/>
        <dsp:cNvSpPr/>
      </dsp:nvSpPr>
      <dsp:spPr>
        <a:xfrm>
          <a:off x="0" y="305985"/>
          <a:ext cx="5741533" cy="0"/>
        </a:xfrm>
        <a:prstGeom prst="line">
          <a:avLst/>
        </a:prstGeom>
        <a:solidFill>
          <a:schemeClr val="accent2">
            <a:hueOff val="-194384"/>
            <a:satOff val="-1028"/>
            <a:lumOff val="-392"/>
            <a:alphaOff val="0"/>
          </a:schemeClr>
        </a:solidFill>
        <a:ln w="19050" cap="rnd" cmpd="sng" algn="ctr">
          <a:solidFill>
            <a:schemeClr val="accent2">
              <a:hueOff val="-194384"/>
              <a:satOff val="-1028"/>
              <a:lumOff val="-392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5EBA09E-CF23-407C-A263-EAE841EE39EF}">
      <dsp:nvSpPr>
        <dsp:cNvPr id="0" name=""/>
        <dsp:cNvSpPr/>
      </dsp:nvSpPr>
      <dsp:spPr>
        <a:xfrm>
          <a:off x="0" y="305985"/>
          <a:ext cx="5741533" cy="3039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/>
            <a:t>We bind to ourselves this day,</a:t>
          </a:r>
          <a:endParaRPr lang="en-US" sz="1400" kern="1200"/>
        </a:p>
      </dsp:txBody>
      <dsp:txXfrm>
        <a:off x="0" y="305985"/>
        <a:ext cx="5741533" cy="303934"/>
      </dsp:txXfrm>
    </dsp:sp>
    <dsp:sp modelId="{4004DFC1-8154-46A6-BD47-3339059B0DD5}">
      <dsp:nvSpPr>
        <dsp:cNvPr id="0" name=""/>
        <dsp:cNvSpPr/>
      </dsp:nvSpPr>
      <dsp:spPr>
        <a:xfrm>
          <a:off x="0" y="609919"/>
          <a:ext cx="5741533" cy="0"/>
        </a:xfrm>
        <a:prstGeom prst="line">
          <a:avLst/>
        </a:prstGeom>
        <a:solidFill>
          <a:schemeClr val="accent2">
            <a:hueOff val="-388769"/>
            <a:satOff val="-2057"/>
            <a:lumOff val="-784"/>
            <a:alphaOff val="0"/>
          </a:schemeClr>
        </a:solidFill>
        <a:ln w="19050" cap="rnd" cmpd="sng" algn="ctr">
          <a:solidFill>
            <a:schemeClr val="accent2">
              <a:hueOff val="-388769"/>
              <a:satOff val="-2057"/>
              <a:lumOff val="-78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2CFE7BD-515E-423F-80CB-C38BFC463468}">
      <dsp:nvSpPr>
        <dsp:cNvPr id="0" name=""/>
        <dsp:cNvSpPr/>
      </dsp:nvSpPr>
      <dsp:spPr>
        <a:xfrm>
          <a:off x="0" y="609919"/>
          <a:ext cx="5741533" cy="3039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/>
            <a:t>the strong name of the Trinity,</a:t>
          </a:r>
          <a:endParaRPr lang="en-US" sz="1400" kern="1200"/>
        </a:p>
      </dsp:txBody>
      <dsp:txXfrm>
        <a:off x="0" y="609919"/>
        <a:ext cx="5741533" cy="303934"/>
      </dsp:txXfrm>
    </dsp:sp>
    <dsp:sp modelId="{E4FB699C-FB48-47B3-B34D-D031BBB2C1E7}">
      <dsp:nvSpPr>
        <dsp:cNvPr id="0" name=""/>
        <dsp:cNvSpPr/>
      </dsp:nvSpPr>
      <dsp:spPr>
        <a:xfrm>
          <a:off x="0" y="913853"/>
          <a:ext cx="5741533" cy="0"/>
        </a:xfrm>
        <a:prstGeom prst="line">
          <a:avLst/>
        </a:prstGeom>
        <a:solidFill>
          <a:schemeClr val="accent2">
            <a:hueOff val="-583153"/>
            <a:satOff val="-3085"/>
            <a:lumOff val="-1176"/>
            <a:alphaOff val="0"/>
          </a:schemeClr>
        </a:solidFill>
        <a:ln w="19050" cap="rnd" cmpd="sng" algn="ctr">
          <a:solidFill>
            <a:schemeClr val="accent2">
              <a:hueOff val="-583153"/>
              <a:satOff val="-3085"/>
              <a:lumOff val="-117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6DCC02D-AC6B-46E5-AB52-61315661F36A}">
      <dsp:nvSpPr>
        <dsp:cNvPr id="0" name=""/>
        <dsp:cNvSpPr/>
      </dsp:nvSpPr>
      <dsp:spPr>
        <a:xfrm>
          <a:off x="0" y="913853"/>
          <a:ext cx="5741533" cy="3039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/>
            <a:t>the three in one and one in three,</a:t>
          </a:r>
          <a:endParaRPr lang="en-US" sz="1400" kern="1200"/>
        </a:p>
      </dsp:txBody>
      <dsp:txXfrm>
        <a:off x="0" y="913853"/>
        <a:ext cx="5741533" cy="303934"/>
      </dsp:txXfrm>
    </dsp:sp>
    <dsp:sp modelId="{AEE7D3FD-8E8E-4290-84BB-199CEF9CA5E2}">
      <dsp:nvSpPr>
        <dsp:cNvPr id="0" name=""/>
        <dsp:cNvSpPr/>
      </dsp:nvSpPr>
      <dsp:spPr>
        <a:xfrm>
          <a:off x="0" y="1217787"/>
          <a:ext cx="5741533" cy="0"/>
        </a:xfrm>
        <a:prstGeom prst="line">
          <a:avLst/>
        </a:prstGeom>
        <a:solidFill>
          <a:schemeClr val="accent2">
            <a:hueOff val="-777537"/>
            <a:satOff val="-4113"/>
            <a:lumOff val="-1568"/>
            <a:alphaOff val="0"/>
          </a:schemeClr>
        </a:solidFill>
        <a:ln w="19050" cap="rnd" cmpd="sng" algn="ctr">
          <a:solidFill>
            <a:schemeClr val="accent2">
              <a:hueOff val="-777537"/>
              <a:satOff val="-4113"/>
              <a:lumOff val="-156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987B32C-3171-4B52-B5E9-86161D484C3F}">
      <dsp:nvSpPr>
        <dsp:cNvPr id="0" name=""/>
        <dsp:cNvSpPr/>
      </dsp:nvSpPr>
      <dsp:spPr>
        <a:xfrm>
          <a:off x="0" y="1217787"/>
          <a:ext cx="5741533" cy="3039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/>
            <a:t>wrapping ourselves in God’s presence.</a:t>
          </a:r>
          <a:endParaRPr lang="en-US" sz="1400" kern="1200"/>
        </a:p>
      </dsp:txBody>
      <dsp:txXfrm>
        <a:off x="0" y="1217787"/>
        <a:ext cx="5741533" cy="303934"/>
      </dsp:txXfrm>
    </dsp:sp>
    <dsp:sp modelId="{881F1CE6-B066-4D67-AB1E-EDE119E190D6}">
      <dsp:nvSpPr>
        <dsp:cNvPr id="0" name=""/>
        <dsp:cNvSpPr/>
      </dsp:nvSpPr>
      <dsp:spPr>
        <a:xfrm>
          <a:off x="0" y="1521722"/>
          <a:ext cx="5741533" cy="0"/>
        </a:xfrm>
        <a:prstGeom prst="line">
          <a:avLst/>
        </a:prstGeom>
        <a:solidFill>
          <a:schemeClr val="accent2">
            <a:hueOff val="-971921"/>
            <a:satOff val="-5142"/>
            <a:lumOff val="-1961"/>
            <a:alphaOff val="0"/>
          </a:schemeClr>
        </a:solidFill>
        <a:ln w="19050" cap="rnd" cmpd="sng" algn="ctr">
          <a:solidFill>
            <a:schemeClr val="accent2">
              <a:hueOff val="-971921"/>
              <a:satOff val="-5142"/>
              <a:lumOff val="-1961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0752494-3542-4C5A-8F27-ECD13B1E067D}">
      <dsp:nvSpPr>
        <dsp:cNvPr id="0" name=""/>
        <dsp:cNvSpPr/>
      </dsp:nvSpPr>
      <dsp:spPr>
        <a:xfrm>
          <a:off x="0" y="1521722"/>
          <a:ext cx="5741533" cy="3039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/>
            <a:t>We pray for all who are exhausted,</a:t>
          </a:r>
          <a:endParaRPr lang="en-US" sz="1400" kern="1200"/>
        </a:p>
      </dsp:txBody>
      <dsp:txXfrm>
        <a:off x="0" y="1521722"/>
        <a:ext cx="5741533" cy="303934"/>
      </dsp:txXfrm>
    </dsp:sp>
    <dsp:sp modelId="{03992D4F-E05A-45C5-BCF3-F450A70E0E3D}">
      <dsp:nvSpPr>
        <dsp:cNvPr id="0" name=""/>
        <dsp:cNvSpPr/>
      </dsp:nvSpPr>
      <dsp:spPr>
        <a:xfrm>
          <a:off x="0" y="1825656"/>
          <a:ext cx="5741533" cy="0"/>
        </a:xfrm>
        <a:prstGeom prst="line">
          <a:avLst/>
        </a:prstGeom>
        <a:solidFill>
          <a:schemeClr val="accent2">
            <a:hueOff val="-1166306"/>
            <a:satOff val="-6170"/>
            <a:lumOff val="-2353"/>
            <a:alphaOff val="0"/>
          </a:schemeClr>
        </a:solidFill>
        <a:ln w="19050" cap="rnd" cmpd="sng" algn="ctr">
          <a:solidFill>
            <a:schemeClr val="accent2">
              <a:hueOff val="-1166306"/>
              <a:satOff val="-6170"/>
              <a:lumOff val="-235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6617400-969B-40C0-8937-E2D2D529BDF5}">
      <dsp:nvSpPr>
        <dsp:cNvPr id="0" name=""/>
        <dsp:cNvSpPr/>
      </dsp:nvSpPr>
      <dsp:spPr>
        <a:xfrm>
          <a:off x="0" y="1825656"/>
          <a:ext cx="5741533" cy="3039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/>
            <a:t>for young people caring for people older than themselves,</a:t>
          </a:r>
          <a:endParaRPr lang="en-US" sz="1400" kern="1200"/>
        </a:p>
      </dsp:txBody>
      <dsp:txXfrm>
        <a:off x="0" y="1825656"/>
        <a:ext cx="5741533" cy="303934"/>
      </dsp:txXfrm>
    </dsp:sp>
    <dsp:sp modelId="{1889303E-0A02-461B-BDCF-4C83EA4DBBB2}">
      <dsp:nvSpPr>
        <dsp:cNvPr id="0" name=""/>
        <dsp:cNvSpPr/>
      </dsp:nvSpPr>
      <dsp:spPr>
        <a:xfrm>
          <a:off x="0" y="2129590"/>
          <a:ext cx="5741533" cy="0"/>
        </a:xfrm>
        <a:prstGeom prst="line">
          <a:avLst/>
        </a:prstGeom>
        <a:solidFill>
          <a:schemeClr val="accent2">
            <a:hueOff val="-1360690"/>
            <a:satOff val="-7198"/>
            <a:lumOff val="-2745"/>
            <a:alphaOff val="0"/>
          </a:schemeClr>
        </a:solidFill>
        <a:ln w="19050" cap="rnd" cmpd="sng" algn="ctr">
          <a:solidFill>
            <a:schemeClr val="accent2">
              <a:hueOff val="-1360690"/>
              <a:satOff val="-7198"/>
              <a:lumOff val="-274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E1D4F38-80F8-4814-94E3-21866524BAB5}">
      <dsp:nvSpPr>
        <dsp:cNvPr id="0" name=""/>
        <dsp:cNvSpPr/>
      </dsp:nvSpPr>
      <dsp:spPr>
        <a:xfrm>
          <a:off x="0" y="2129590"/>
          <a:ext cx="5741533" cy="3039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/>
            <a:t>for those caring for younger siblings.</a:t>
          </a:r>
          <a:endParaRPr lang="en-US" sz="1400" kern="1200"/>
        </a:p>
      </dsp:txBody>
      <dsp:txXfrm>
        <a:off x="0" y="2129590"/>
        <a:ext cx="5741533" cy="303934"/>
      </dsp:txXfrm>
    </dsp:sp>
    <dsp:sp modelId="{DD59B019-BCBB-4A67-8538-8A75B3B38D3A}">
      <dsp:nvSpPr>
        <dsp:cNvPr id="0" name=""/>
        <dsp:cNvSpPr/>
      </dsp:nvSpPr>
      <dsp:spPr>
        <a:xfrm>
          <a:off x="0" y="2433524"/>
          <a:ext cx="5741533" cy="0"/>
        </a:xfrm>
        <a:prstGeom prst="line">
          <a:avLst/>
        </a:prstGeom>
        <a:solidFill>
          <a:schemeClr val="accent2">
            <a:hueOff val="-1555074"/>
            <a:satOff val="-8227"/>
            <a:lumOff val="-3137"/>
            <a:alphaOff val="0"/>
          </a:schemeClr>
        </a:solidFill>
        <a:ln w="19050" cap="rnd" cmpd="sng" algn="ctr">
          <a:solidFill>
            <a:schemeClr val="accent2">
              <a:hueOff val="-1555074"/>
              <a:satOff val="-8227"/>
              <a:lumOff val="-313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CF7F048-0A62-4B8B-877F-BED167B16A9A}">
      <dsp:nvSpPr>
        <dsp:cNvPr id="0" name=""/>
        <dsp:cNvSpPr/>
      </dsp:nvSpPr>
      <dsp:spPr>
        <a:xfrm>
          <a:off x="0" y="2433524"/>
          <a:ext cx="5741533" cy="3039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/>
            <a:t>For children who have had to grow up too quickly.</a:t>
          </a:r>
          <a:endParaRPr lang="en-US" sz="1400" kern="1200"/>
        </a:p>
      </dsp:txBody>
      <dsp:txXfrm>
        <a:off x="0" y="2433524"/>
        <a:ext cx="5741533" cy="303934"/>
      </dsp:txXfrm>
    </dsp:sp>
    <dsp:sp modelId="{78698173-EF7C-498D-8F12-4E726E354A8B}">
      <dsp:nvSpPr>
        <dsp:cNvPr id="0" name=""/>
        <dsp:cNvSpPr/>
      </dsp:nvSpPr>
      <dsp:spPr>
        <a:xfrm>
          <a:off x="0" y="2737458"/>
          <a:ext cx="5741533" cy="0"/>
        </a:xfrm>
        <a:prstGeom prst="line">
          <a:avLst/>
        </a:prstGeom>
        <a:solidFill>
          <a:schemeClr val="accent2">
            <a:hueOff val="-1749458"/>
            <a:satOff val="-9255"/>
            <a:lumOff val="-3529"/>
            <a:alphaOff val="0"/>
          </a:schemeClr>
        </a:solidFill>
        <a:ln w="19050" cap="rnd" cmpd="sng" algn="ctr">
          <a:solidFill>
            <a:schemeClr val="accent2">
              <a:hueOff val="-1749458"/>
              <a:satOff val="-9255"/>
              <a:lumOff val="-352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0941F4F-CEEE-4337-8CE7-14178DCA303D}">
      <dsp:nvSpPr>
        <dsp:cNvPr id="0" name=""/>
        <dsp:cNvSpPr/>
      </dsp:nvSpPr>
      <dsp:spPr>
        <a:xfrm>
          <a:off x="0" y="2737458"/>
          <a:ext cx="5741533" cy="3039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/>
            <a:t>We remember the words of Isaiah:</a:t>
          </a:r>
          <a:endParaRPr lang="en-US" sz="1400" kern="1200"/>
        </a:p>
      </dsp:txBody>
      <dsp:txXfrm>
        <a:off x="0" y="2737458"/>
        <a:ext cx="5741533" cy="303934"/>
      </dsp:txXfrm>
    </dsp:sp>
    <dsp:sp modelId="{F22243B1-1049-4D10-B29F-00B3953D7A42}">
      <dsp:nvSpPr>
        <dsp:cNvPr id="0" name=""/>
        <dsp:cNvSpPr/>
      </dsp:nvSpPr>
      <dsp:spPr>
        <a:xfrm>
          <a:off x="0" y="3041392"/>
          <a:ext cx="5741533" cy="0"/>
        </a:xfrm>
        <a:prstGeom prst="line">
          <a:avLst/>
        </a:prstGeom>
        <a:solidFill>
          <a:schemeClr val="accent2">
            <a:hueOff val="-1943843"/>
            <a:satOff val="-10283"/>
            <a:lumOff val="-3921"/>
            <a:alphaOff val="0"/>
          </a:schemeClr>
        </a:solidFill>
        <a:ln w="19050" cap="rnd" cmpd="sng" algn="ctr">
          <a:solidFill>
            <a:schemeClr val="accent2">
              <a:hueOff val="-1943843"/>
              <a:satOff val="-10283"/>
              <a:lumOff val="-3921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295341E-1150-4442-86DB-50E6293571C4}">
      <dsp:nvSpPr>
        <dsp:cNvPr id="0" name=""/>
        <dsp:cNvSpPr/>
      </dsp:nvSpPr>
      <dsp:spPr>
        <a:xfrm>
          <a:off x="0" y="3041392"/>
          <a:ext cx="5741533" cy="3039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/>
            <a:t>even youths will faint and be weary,</a:t>
          </a:r>
          <a:endParaRPr lang="en-US" sz="1400" kern="1200"/>
        </a:p>
      </dsp:txBody>
      <dsp:txXfrm>
        <a:off x="0" y="3041392"/>
        <a:ext cx="5741533" cy="303934"/>
      </dsp:txXfrm>
    </dsp:sp>
    <dsp:sp modelId="{23F25ACD-4798-46E4-8209-B45348D2076A}">
      <dsp:nvSpPr>
        <dsp:cNvPr id="0" name=""/>
        <dsp:cNvSpPr/>
      </dsp:nvSpPr>
      <dsp:spPr>
        <a:xfrm>
          <a:off x="0" y="3345326"/>
          <a:ext cx="5741533" cy="0"/>
        </a:xfrm>
        <a:prstGeom prst="line">
          <a:avLst/>
        </a:prstGeom>
        <a:solidFill>
          <a:schemeClr val="accent2">
            <a:hueOff val="-2138227"/>
            <a:satOff val="-11311"/>
            <a:lumOff val="-4313"/>
            <a:alphaOff val="0"/>
          </a:schemeClr>
        </a:solidFill>
        <a:ln w="19050" cap="rnd" cmpd="sng" algn="ctr">
          <a:solidFill>
            <a:schemeClr val="accent2">
              <a:hueOff val="-2138227"/>
              <a:satOff val="-11311"/>
              <a:lumOff val="-431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D4FCBE4-4308-4966-9808-B6271D61566F}">
      <dsp:nvSpPr>
        <dsp:cNvPr id="0" name=""/>
        <dsp:cNvSpPr/>
      </dsp:nvSpPr>
      <dsp:spPr>
        <a:xfrm>
          <a:off x="0" y="3345326"/>
          <a:ext cx="5741533" cy="3039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/>
            <a:t>and the young will fall exhausted;</a:t>
          </a:r>
          <a:endParaRPr lang="en-US" sz="1400" kern="1200"/>
        </a:p>
      </dsp:txBody>
      <dsp:txXfrm>
        <a:off x="0" y="3345326"/>
        <a:ext cx="5741533" cy="303934"/>
      </dsp:txXfrm>
    </dsp:sp>
    <dsp:sp modelId="{45C50B36-8095-4C56-A3B1-14E455F5FB2F}">
      <dsp:nvSpPr>
        <dsp:cNvPr id="0" name=""/>
        <dsp:cNvSpPr/>
      </dsp:nvSpPr>
      <dsp:spPr>
        <a:xfrm>
          <a:off x="0" y="3649260"/>
          <a:ext cx="5741533" cy="0"/>
        </a:xfrm>
        <a:prstGeom prst="line">
          <a:avLst/>
        </a:prstGeom>
        <a:solidFill>
          <a:schemeClr val="accent2">
            <a:hueOff val="-2332611"/>
            <a:satOff val="-12340"/>
            <a:lumOff val="-4705"/>
            <a:alphaOff val="0"/>
          </a:schemeClr>
        </a:solidFill>
        <a:ln w="19050" cap="rnd" cmpd="sng" algn="ctr">
          <a:solidFill>
            <a:schemeClr val="accent2">
              <a:hueOff val="-2332611"/>
              <a:satOff val="-12340"/>
              <a:lumOff val="-470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84EFF06-E7AB-48FC-803C-DBE17D59968B}">
      <dsp:nvSpPr>
        <dsp:cNvPr id="0" name=""/>
        <dsp:cNvSpPr/>
      </dsp:nvSpPr>
      <dsp:spPr>
        <a:xfrm>
          <a:off x="0" y="3649260"/>
          <a:ext cx="5741533" cy="3039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/>
            <a:t>but those who wait for the Lord shall renew their strength,</a:t>
          </a:r>
          <a:endParaRPr lang="en-US" sz="1400" kern="1200"/>
        </a:p>
      </dsp:txBody>
      <dsp:txXfrm>
        <a:off x="0" y="3649260"/>
        <a:ext cx="5741533" cy="303934"/>
      </dsp:txXfrm>
    </dsp:sp>
    <dsp:sp modelId="{41A1E251-3A91-434C-9057-0CAB57D2E022}">
      <dsp:nvSpPr>
        <dsp:cNvPr id="0" name=""/>
        <dsp:cNvSpPr/>
      </dsp:nvSpPr>
      <dsp:spPr>
        <a:xfrm>
          <a:off x="0" y="3953195"/>
          <a:ext cx="5741533" cy="0"/>
        </a:xfrm>
        <a:prstGeom prst="line">
          <a:avLst/>
        </a:prstGeom>
        <a:solidFill>
          <a:schemeClr val="accent2">
            <a:hueOff val="-2526995"/>
            <a:satOff val="-13368"/>
            <a:lumOff val="-5098"/>
            <a:alphaOff val="0"/>
          </a:schemeClr>
        </a:solidFill>
        <a:ln w="19050" cap="rnd" cmpd="sng" algn="ctr">
          <a:solidFill>
            <a:schemeClr val="accent2">
              <a:hueOff val="-2526995"/>
              <a:satOff val="-13368"/>
              <a:lumOff val="-509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475A042-92D0-440C-A1D5-6518F0A7F3D9}">
      <dsp:nvSpPr>
        <dsp:cNvPr id="0" name=""/>
        <dsp:cNvSpPr/>
      </dsp:nvSpPr>
      <dsp:spPr>
        <a:xfrm>
          <a:off x="0" y="3953195"/>
          <a:ext cx="5741533" cy="3039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/>
            <a:t>they shall mount up with wings like eagles,</a:t>
          </a:r>
          <a:endParaRPr lang="en-US" sz="1400" kern="1200"/>
        </a:p>
      </dsp:txBody>
      <dsp:txXfrm>
        <a:off x="0" y="3953195"/>
        <a:ext cx="5741533" cy="303934"/>
      </dsp:txXfrm>
    </dsp:sp>
    <dsp:sp modelId="{418A828C-3FD6-4F42-B102-E9DACD899F7A}">
      <dsp:nvSpPr>
        <dsp:cNvPr id="0" name=""/>
        <dsp:cNvSpPr/>
      </dsp:nvSpPr>
      <dsp:spPr>
        <a:xfrm>
          <a:off x="0" y="4257129"/>
          <a:ext cx="5741533" cy="0"/>
        </a:xfrm>
        <a:prstGeom prst="line">
          <a:avLst/>
        </a:prstGeom>
        <a:solidFill>
          <a:schemeClr val="accent2">
            <a:hueOff val="-2721379"/>
            <a:satOff val="-14396"/>
            <a:lumOff val="-5490"/>
            <a:alphaOff val="0"/>
          </a:schemeClr>
        </a:solidFill>
        <a:ln w="19050" cap="rnd" cmpd="sng" algn="ctr">
          <a:solidFill>
            <a:schemeClr val="accent2">
              <a:hueOff val="-2721379"/>
              <a:satOff val="-14396"/>
              <a:lumOff val="-549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D7095E7-D8F2-4391-B5D1-7816BB4D8F5F}">
      <dsp:nvSpPr>
        <dsp:cNvPr id="0" name=""/>
        <dsp:cNvSpPr/>
      </dsp:nvSpPr>
      <dsp:spPr>
        <a:xfrm>
          <a:off x="0" y="4257129"/>
          <a:ext cx="5741533" cy="3039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/>
            <a:t>they shall run and not be weary,</a:t>
          </a:r>
          <a:endParaRPr lang="en-US" sz="1400" kern="1200"/>
        </a:p>
      </dsp:txBody>
      <dsp:txXfrm>
        <a:off x="0" y="4257129"/>
        <a:ext cx="5741533" cy="303934"/>
      </dsp:txXfrm>
    </dsp:sp>
    <dsp:sp modelId="{FD2EEDCC-89D8-427B-B397-0367F7EE1603}">
      <dsp:nvSpPr>
        <dsp:cNvPr id="0" name=""/>
        <dsp:cNvSpPr/>
      </dsp:nvSpPr>
      <dsp:spPr>
        <a:xfrm>
          <a:off x="0" y="4561063"/>
          <a:ext cx="5741533" cy="0"/>
        </a:xfrm>
        <a:prstGeom prst="line">
          <a:avLst/>
        </a:prstGeom>
        <a:solidFill>
          <a:schemeClr val="accent2">
            <a:hueOff val="-2915764"/>
            <a:satOff val="-15425"/>
            <a:lumOff val="-5882"/>
            <a:alphaOff val="0"/>
          </a:schemeClr>
        </a:solidFill>
        <a:ln w="19050" cap="rnd" cmpd="sng" algn="ctr">
          <a:solidFill>
            <a:schemeClr val="accent2">
              <a:hueOff val="-2915764"/>
              <a:satOff val="-15425"/>
              <a:lumOff val="-5882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9640F74-126E-4E93-8C5F-1C2A52F0175B}">
      <dsp:nvSpPr>
        <dsp:cNvPr id="0" name=""/>
        <dsp:cNvSpPr/>
      </dsp:nvSpPr>
      <dsp:spPr>
        <a:xfrm>
          <a:off x="0" y="4561063"/>
          <a:ext cx="5741533" cy="3039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 dirty="0"/>
            <a:t>they shall walk and not faint.</a:t>
          </a:r>
          <a:endParaRPr lang="en-US" sz="1400" kern="1200" dirty="0"/>
        </a:p>
      </dsp:txBody>
      <dsp:txXfrm>
        <a:off x="0" y="4561063"/>
        <a:ext cx="5741533" cy="303934"/>
      </dsp:txXfrm>
    </dsp:sp>
    <dsp:sp modelId="{6B27025B-AE9A-4C53-BDDD-05D5EB32C710}">
      <dsp:nvSpPr>
        <dsp:cNvPr id="0" name=""/>
        <dsp:cNvSpPr/>
      </dsp:nvSpPr>
      <dsp:spPr>
        <a:xfrm>
          <a:off x="0" y="4864997"/>
          <a:ext cx="5741533" cy="0"/>
        </a:xfrm>
        <a:prstGeom prst="line">
          <a:avLst/>
        </a:prstGeom>
        <a:solidFill>
          <a:schemeClr val="accent2">
            <a:hueOff val="-3110148"/>
            <a:satOff val="-16453"/>
            <a:lumOff val="-6274"/>
            <a:alphaOff val="0"/>
          </a:schemeClr>
        </a:solidFill>
        <a:ln w="19050" cap="rnd" cmpd="sng" algn="ctr">
          <a:solidFill>
            <a:schemeClr val="accent2">
              <a:hueOff val="-3110148"/>
              <a:satOff val="-16453"/>
              <a:lumOff val="-627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EA87CB2-C81D-444E-84A2-C95375790652}">
      <dsp:nvSpPr>
        <dsp:cNvPr id="0" name=""/>
        <dsp:cNvSpPr/>
      </dsp:nvSpPr>
      <dsp:spPr>
        <a:xfrm>
          <a:off x="0" y="4864997"/>
          <a:ext cx="5741533" cy="3039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 dirty="0"/>
            <a:t>Be with us, Lord, as we wait for you.  Amen</a:t>
          </a:r>
          <a:endParaRPr lang="en-US" sz="1400" kern="1200" dirty="0"/>
        </a:p>
      </dsp:txBody>
      <dsp:txXfrm>
        <a:off x="0" y="4864997"/>
        <a:ext cx="5741533" cy="30393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Title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62399" y="1964267"/>
            <a:ext cx="7197726" cy="2421464"/>
          </a:xfrm>
        </p:spPr>
        <p:txBody>
          <a:bodyPr anchor="b">
            <a:normAutofit/>
          </a:bodyPr>
          <a:lstStyle>
            <a:lvl1pPr algn="r">
              <a:defRPr sz="48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2399" y="4385732"/>
            <a:ext cx="7197726" cy="1405467"/>
          </a:xfrm>
        </p:spPr>
        <p:txBody>
          <a:bodyPr anchor="t">
            <a:normAutofit/>
          </a:bodyPr>
          <a:lstStyle>
            <a:lvl1pPr marL="0" indent="0" algn="r">
              <a:buNone/>
              <a:defRPr sz="1800" cap="all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32558" y="5870575"/>
            <a:ext cx="1600200" cy="377825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6/7/2020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62399" y="5870575"/>
            <a:ext cx="4893958" cy="3778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08958" y="5870575"/>
            <a:ext cx="551167" cy="3778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p14:dur="10" advTm="0">
        <p14:reveal/>
      </p:transition>
    </mc:Choice>
    <mc:Fallback>
      <p:transition advTm="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0">
        <p14:reveal/>
      </p:transition>
    </mc:Choice>
    <mc:Fallback>
      <p:transition advTm="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308581"/>
            <a:ext cx="10131427" cy="1468800"/>
          </a:xfrm>
        </p:spPr>
        <p:txBody>
          <a:bodyPr anchor="b"/>
          <a:lstStyle>
            <a:lvl1pPr algn="l">
              <a:defRPr sz="40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7381"/>
            <a:ext cx="1013142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 cap="all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0">
        <p14:reveal/>
      </p:transition>
    </mc:Choice>
    <mc:Fallback>
      <p:transition advTm="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2" y="2142067"/>
            <a:ext cx="4995334" cy="3649134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21895" y="2142067"/>
            <a:ext cx="4995332" cy="364913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0">
        <p14:reveal/>
      </p:transition>
    </mc:Choice>
    <mc:Fallback>
      <p:transition advTm="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3670" y="2218267"/>
            <a:ext cx="470905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1" y="2870201"/>
            <a:ext cx="4996923" cy="292099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96003" y="2226734"/>
            <a:ext cx="4722813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23483" y="2870201"/>
            <a:ext cx="4995334" cy="292099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6/7/2020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0">
        <p14:reveal/>
      </p:transition>
    </mc:Choice>
    <mc:Fallback>
      <p:transition advTm="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6/7/2020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0">
        <p14:reveal/>
      </p:transition>
    </mc:Choice>
    <mc:Fallback>
      <p:transition advTm="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6/7/2020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0">
        <p14:reveal/>
      </p:transition>
    </mc:Choice>
    <mc:Fallback>
      <p:transition advTm="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074333"/>
            <a:ext cx="3680885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8201" y="609601"/>
            <a:ext cx="6169026" cy="51816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445933"/>
            <a:ext cx="3680885" cy="1828800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0">
        <p14:reveal/>
      </p:transition>
    </mc:Choice>
    <mc:Fallback>
      <p:transition advTm="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600200"/>
            <a:ext cx="6164653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36253" y="914400"/>
            <a:ext cx="3280974" cy="4572000"/>
          </a:xfrm>
          <a:prstGeom prst="roundRect">
            <a:avLst>
              <a:gd name="adj" fmla="val 42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2971800"/>
            <a:ext cx="6164653" cy="1828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0">
        <p14:reveal/>
      </p:transition>
    </mc:Choice>
    <mc:Fallback>
      <p:transition advTm="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732865"/>
            <a:ext cx="1013142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1600" y="932112"/>
            <a:ext cx="8759827" cy="3164976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299603"/>
            <a:ext cx="10131427" cy="49371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0">
        <p14:reveal/>
      </p:transition>
    </mc:Choice>
    <mc:Fallback>
      <p:transition advTm="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3124199"/>
          </a:xfrm>
        </p:spPr>
        <p:txBody>
          <a:bodyPr anchor="ctr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0">
        <p14:reveal/>
      </p:transition>
    </mc:Choice>
    <mc:Fallback>
      <p:transition advTm="0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97875" y="3352800"/>
            <a:ext cx="9339184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7465" y="4343400"/>
            <a:ext cx="10152367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0">
        <p14:reveal/>
      </p:transition>
    </mc:Choice>
    <mc:Fallback>
      <p:transition advTm="0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2" y="3308581"/>
            <a:ext cx="10131425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4777381"/>
            <a:ext cx="10131426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0">
        <p14:reveal/>
      </p:transition>
    </mc:Choice>
    <mc:Fallback>
      <p:transition advTm="0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0" y="3886200"/>
            <a:ext cx="10135436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5200"/>
            <a:ext cx="10135436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0">
        <p14:reveal/>
      </p:transition>
    </mc:Choice>
    <mc:Fallback>
      <p:transition advTm="0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1" y="3505200"/>
            <a:ext cx="10131428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0">
        <p14:reveal/>
      </p:transition>
    </mc:Choice>
    <mc:Fallback>
      <p:transition advTm="0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0">
        <p14:reveal/>
      </p:transition>
    </mc:Choice>
    <mc:Fallback>
      <p:transition advTm="0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8675" y="609599"/>
            <a:ext cx="2158552" cy="51816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7832116" cy="51816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0">
        <p14:reveal/>
      </p:transition>
    </mc:Choice>
    <mc:Fallback>
      <p:transition advTm="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2142067"/>
            <a:ext cx="10131425" cy="3649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89660" y="5870575"/>
            <a:ext cx="1600200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6/7/2020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5870575"/>
            <a:ext cx="7827659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66060" y="5870575"/>
            <a:ext cx="551167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8" r:id="rId14"/>
    <p:sldLayoutId id="2147483667" r:id="rId15"/>
    <p:sldLayoutId id="2147483658" r:id="rId16"/>
    <p:sldLayoutId id="2147483659" r:id="rId17"/>
  </p:sldLayoutIdLst>
  <mc:AlternateContent xmlns:mc="http://schemas.openxmlformats.org/markup-compatibility/2006">
    <mc:Choice xmlns:p14="http://schemas.microsoft.com/office/powerpoint/2010/main" Requires="p14">
      <p:transition p14:dur="10" advTm="0">
        <p14:reveal/>
      </p:transition>
    </mc:Choice>
    <mc:Fallback>
      <p:transition advTm="0">
        <p:fade/>
      </p:transition>
    </mc:Fallback>
  </mc:AlternateConten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9.xml"/><Relationship Id="rId6" Type="http://schemas.openxmlformats.org/officeDocument/2006/relationships/hyperlink" Target="https://creativecommons.org/licenses/by/3.0/" TargetMode="External"/><Relationship Id="rId5" Type="http://schemas.openxmlformats.org/officeDocument/2006/relationships/hyperlink" Target="https://pursuingveritas.com/2015/06/04/the-early-church-and-the-trinity/" TargetMode="External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png"/><Relationship Id="rId7" Type="http://schemas.openxmlformats.org/officeDocument/2006/relationships/hyperlink" Target="http://gadgetsin.com/camera-tripod-keychain.htm" TargetMode="External"/><Relationship Id="rId12" Type="http://schemas.openxmlformats.org/officeDocument/2006/relationships/hyperlink" Target="https://creativecommons.org/licenses/by-nc-sa/3.0/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6.jpg"/><Relationship Id="rId11" Type="http://schemas.openxmlformats.org/officeDocument/2006/relationships/hyperlink" Target="http://www.dailyclipart.net/clipart/category/music-clip-art/" TargetMode="External"/><Relationship Id="rId5" Type="http://schemas.openxmlformats.org/officeDocument/2006/relationships/hyperlink" Target="https://commons.wikimedia.org/wiki/File:Triangle_warning_sign_(red_and_yellow).svg" TargetMode="External"/><Relationship Id="rId10" Type="http://schemas.openxmlformats.org/officeDocument/2006/relationships/image" Target="../media/image8.jpg"/><Relationship Id="rId4" Type="http://schemas.openxmlformats.org/officeDocument/2006/relationships/image" Target="../media/image5.png"/><Relationship Id="rId9" Type="http://schemas.openxmlformats.org/officeDocument/2006/relationships/hyperlink" Target="http://www.allwhitebackground.com/tricycle-white-background.html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hyperlink" Target="https://creativecommons.org/licenses/by-nc-nd/3.0/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9.xml"/><Relationship Id="rId6" Type="http://schemas.openxmlformats.org/officeDocument/2006/relationships/hyperlink" Target="http://exploreandexpress-sheila.blogspot.com/2011/06/art-project-inspired-by-rublevs-holy.html" TargetMode="External"/><Relationship Id="rId5" Type="http://schemas.openxmlformats.org/officeDocument/2006/relationships/image" Target="../media/image9.jpg"/><Relationship Id="rId4" Type="http://schemas.openxmlformats.org/officeDocument/2006/relationships/hyperlink" Target="https://www.youtube.com/watch?v=n-1AdUwbWLw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creativecommons.org/licenses/by-nc-sa/3.0/" TargetMode="External"/><Relationship Id="rId5" Type="http://schemas.openxmlformats.org/officeDocument/2006/relationships/hyperlink" Target="http://notime2bbored.blogspot.ca/p/free-tutorials.html" TargetMode="External"/><Relationship Id="rId4" Type="http://schemas.openxmlformats.org/officeDocument/2006/relationships/image" Target="../media/image10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0.xml"/><Relationship Id="rId5" Type="http://schemas.openxmlformats.org/officeDocument/2006/relationships/hyperlink" Target="https://creativecommons.org/licenses/by-nc-sa/3.0/" TargetMode="External"/><Relationship Id="rId4" Type="http://schemas.openxmlformats.org/officeDocument/2006/relationships/hyperlink" Target="http://wendyjanelle.blogspot.co.uk/2013/03/jello-playdough-in-art.html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2.png"/><Relationship Id="rId7" Type="http://schemas.openxmlformats.org/officeDocument/2006/relationships/diagramColors" Target="../diagrams/colors1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Sunday club 7 June 2020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Trinity </a:t>
            </a:r>
            <a:r>
              <a:rPr lang="en-US" sz="4000" dirty="0" err="1"/>
              <a:t>SUnday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25265936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>
        <p14:reveal/>
      </p:transition>
    </mc:Choice>
    <mc:Fallback>
      <p:transition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>
            <a:extLst>
              <a:ext uri="{FF2B5EF4-FFF2-40B4-BE49-F238E27FC236}">
                <a16:creationId xmlns:a16="http://schemas.microsoft.com/office/drawing/2014/main" id="{A53ED3FC-3BE8-4F1F-BEF1-74B1C7217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473D0F5-A7A7-4F67-9E65-9CA9BBD728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5909" y="808055"/>
            <a:ext cx="3979205" cy="1453363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>
              <a:lnSpc>
                <a:spcPct val="90000"/>
              </a:lnSpc>
            </a:pPr>
            <a:r>
              <a:rPr lang="en-US" sz="3300" dirty="0"/>
              <a:t>Today we are going to explore what “trinity” means?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8A0D85-7406-4826-A6DE-D1A7226775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02178" y="2261420"/>
            <a:ext cx="4002936" cy="363793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buFont typeface="Arial"/>
              <a:buChar char="•"/>
            </a:pPr>
            <a:r>
              <a:rPr lang="en-US"/>
              <a:t>The word trinity means 3 in 1.</a:t>
            </a:r>
          </a:p>
          <a:p>
            <a:pPr>
              <a:buFont typeface="Arial"/>
              <a:buChar char="•"/>
            </a:pPr>
            <a:r>
              <a:rPr lang="en-US"/>
              <a:t>Can you think about any objects that are made up of three …… </a:t>
            </a:r>
          </a:p>
          <a:p>
            <a:pPr>
              <a:buFont typeface="Arial"/>
              <a:buChar char="•"/>
            </a:pPr>
            <a:r>
              <a:rPr lang="en-US"/>
              <a:t>Look at the next page for some ideas.</a:t>
            </a:r>
          </a:p>
        </p:txBody>
      </p:sp>
      <p:pic>
        <p:nvPicPr>
          <p:cNvPr id="11" name="Picture Placeholder 10" descr="A picture containing drawing&#10;&#10;Description automatically generated">
            <a:extLst>
              <a:ext uri="{FF2B5EF4-FFF2-40B4-BE49-F238E27FC236}">
                <a16:creationId xmlns:a16="http://schemas.microsoft.com/office/drawing/2014/main" id="{0376D439-B57D-4F17-A398-64933545D6B4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rcRect l="15073" r="15073"/>
          <a:stretch>
            <a:fillRect/>
          </a:stretch>
        </p:blipFill>
        <p:spPr>
          <a:xfrm>
            <a:off x="6506338" y="796413"/>
            <a:ext cx="3662420" cy="5102943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CC52A95C-E25C-4B83-97AB-AF7D2C218865}"/>
              </a:ext>
            </a:extLst>
          </p:cNvPr>
          <p:cNvSpPr txBox="1"/>
          <p:nvPr/>
        </p:nvSpPr>
        <p:spPr>
          <a:xfrm>
            <a:off x="7981941" y="5699301"/>
            <a:ext cx="2186817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GB" sz="700">
                <a:solidFill>
                  <a:srgbClr val="FFFFFF"/>
                </a:solidFill>
                <a:hlinkClick r:id="rId5" tooltip="https://pursuingveritas.com/2015/06/04/the-early-church-and-the-trinity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This Photo</a:t>
            </a:r>
            <a:r>
              <a:rPr lang="en-GB" sz="700">
                <a:solidFill>
                  <a:srgbClr val="FFFFFF"/>
                </a:solidFill>
              </a:rPr>
              <a:t> by Unknown Author is licensed under </a:t>
            </a:r>
            <a:r>
              <a:rPr lang="en-GB" sz="700">
                <a:solidFill>
                  <a:srgbClr val="FFFFFF"/>
                </a:solidFill>
                <a:hlinkClick r:id="rId6" tooltip="https://creativecommons.org/licenses/by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</a:t>
            </a:r>
            <a:endParaRPr lang="en-GB" sz="7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69548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0">
        <p14:reveal/>
      </p:transition>
    </mc:Choice>
    <mc:Fallback>
      <p:transition advTm="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>
            <a:extLst>
              <a:ext uri="{FF2B5EF4-FFF2-40B4-BE49-F238E27FC236}">
                <a16:creationId xmlns:a16="http://schemas.microsoft.com/office/drawing/2014/main" id="{5199221F-6662-4B53-A219-D9116A81E6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278AE1B-9CD5-4B42-A9E6-07630FF73A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6877" y="2250385"/>
            <a:ext cx="4529422" cy="260101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/>
              <a:t>Trinity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48AF44-5728-4803-8DEE-58D36C6F20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86877" y="4851397"/>
            <a:ext cx="4529422" cy="914403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1800" cap="all"/>
              <a:t>Spot the three in 1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6961C656-D0CD-4F0C-8B2F-250DEEC5D8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516018" y="331504"/>
            <a:ext cx="6675982" cy="5235326"/>
            <a:chOff x="5516018" y="331504"/>
            <a:chExt cx="6675982" cy="5235326"/>
          </a:xfrm>
        </p:grpSpPr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4A4F0089-716A-4D93-BB65-C5FAF0F16C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9266830" y="331504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5AA1CA8F-0E78-4D73-812B-37C13E74B6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120000" flipH="1">
              <a:off x="9408861" y="338328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0DF2258E-1EBC-438A-9D94-F3456E9BEA7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240000" flipH="1">
              <a:off x="9551700" y="347636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EA9DE93A-1952-48AD-A77A-4B1D3365162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360000" flipH="1">
              <a:off x="9688748" y="368088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BA388A70-F2CF-4FB9-873A-AA89060D81B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540000" flipH="1">
              <a:off x="9824866" y="389224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380E4BF3-4119-419A-AB81-5E67B6650B7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660000" flipH="1">
              <a:off x="9966867" y="417549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B5AE87E9-F83A-4FE6-9AF0-CD9A67FF6DB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780000" flipH="1">
              <a:off x="10104425" y="445874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27C5A2FA-8277-4FBF-B1CE-1C501ACCF3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900000" flipH="1">
              <a:off x="10240513" y="479483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A8F67C58-C1E3-4BF0-93C0-23E01CEFAC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1080000" flipH="1">
              <a:off x="10373882" y="524355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4B6223A7-0613-476B-81C7-725F49FBDB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1200000" flipH="1">
              <a:off x="10505632" y="570628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82B9EFBE-D7BF-46B3-A06F-F1D5658852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1320000" flipH="1">
              <a:off x="10637382" y="621344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F0D7108-00F9-49AE-A718-75535FEF83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1440000" flipH="1">
              <a:off x="10760965" y="690439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D0AEADB1-12F4-4716-903F-D24776F9B4C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1620000" flipH="1">
              <a:off x="10888991" y="755091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11630279-9BB9-4F52-A3C4-C942BF960EB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1740000" flipH="1">
              <a:off x="11010193" y="819743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58232E5A-6625-416D-B79D-921B256C92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1860000" flipH="1">
              <a:off x="11129014" y="895662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9E904A9B-3BAC-459A-B0D1-965E8BE141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1980000" flipH="1">
              <a:off x="11249872" y="968091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80812341-0921-4145-8F40-FE5E4BC9C6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2160000" flipH="1">
              <a:off x="11366875" y="1048084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471A6718-CCF2-42EB-BE11-7D16B245CE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2280000" flipH="1">
              <a:off x="11474058" y="1131525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114346F0-7956-4833-822F-03D02550D2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2400000" flipH="1">
              <a:off x="11583303" y="1221790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06966460-171F-46B7-B2E5-6D66DCDC57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2520000" flipH="1">
              <a:off x="11685344" y="1321772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1ADE8900-E1FD-4B88-98F6-AFBD075C7E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2700000" flipH="1">
              <a:off x="11787704" y="1417630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09F17952-4000-449C-85E0-DBDA617AB0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2820000" flipH="1">
              <a:off x="11880859" y="1517931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C1D8BA77-E259-40D2-A34A-9AEF9D5361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2940000" flipH="1">
              <a:off x="11969252" y="1627437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E3635A85-2746-41DD-8E83-76D233F26B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3060000" flipH="1">
              <a:off x="12062016" y="1736011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5560DBA8-204D-4CCC-951F-1936516A7A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2074680" y="1910249"/>
              <a:ext cx="117320" cy="82912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819B7EF6-AA45-44E1-9114-D4293E45C7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2149943" y="2083594"/>
              <a:ext cx="39676" cy="21436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049C0768-A08C-4304-809F-33AF643A801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180000" flipH="1">
              <a:off x="9127990" y="334251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6BDB2EF4-ED6F-41D6-8095-689EB65FE0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300000" flipH="1">
              <a:off x="8987576" y="336633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7CF77640-1B45-4290-BABC-A07E76A499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420000" flipH="1">
              <a:off x="8844859" y="351176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A944332B-A2D7-442B-9E72-71BC20A110E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540000" flipH="1">
              <a:off x="8706904" y="365719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B7033666-D05C-4E06-B944-36116507FD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720000" flipH="1">
              <a:off x="8568008" y="387891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8E81A95D-C3A5-4E87-8F83-41EB30E281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840000" flipH="1">
              <a:off x="8429112" y="410063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9B9799CB-5C3F-413A-9183-0D1232F3CD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960000" flipH="1">
              <a:off x="8294968" y="446219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D64DC019-39AE-4A20-8544-1B6B21CAA2E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1080000" flipH="1">
              <a:off x="8160824" y="482375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5D5246C6-BF5E-4C5F-974E-A9E6DF57B6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1260000" flipH="1">
              <a:off x="8027689" y="531848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F5EBC217-3B01-427A-9E86-D1A021AAEB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1380000" flipH="1">
              <a:off x="7894554" y="581321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841D0CED-630F-4A05-863D-2309BC2233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1500000" flipH="1">
              <a:off x="7761419" y="630794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4DDDE72B-0B6B-403D-BD15-7E986663DD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1620000" flipH="1">
              <a:off x="7636645" y="689804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BBA91514-4CE6-4E6C-826A-8907F4ADF3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1800000" flipH="1">
              <a:off x="7511871" y="751195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FC83BB3B-668D-4A29-9951-1D1897EF91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1920000" flipH="1">
              <a:off x="7387899" y="819771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C01A6CF0-E0E8-4A98-9F3E-93BA6A5D03D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2040000" flipH="1">
              <a:off x="7268530" y="893163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1D40379F-D14D-4680-8534-2C1C56FC72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2160000" flipH="1">
              <a:off x="7152030" y="976584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3781B996-238F-4E60-84D4-0F0817C5AF8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2340000" flipH="1">
              <a:off x="7041695" y="1060025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>
              <a:extLst>
                <a:ext uri="{FF2B5EF4-FFF2-40B4-BE49-F238E27FC236}">
                  <a16:creationId xmlns:a16="http://schemas.microsoft.com/office/drawing/2014/main" id="{280C2320-59EA-4264-9A16-933ECEFC86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2460000" flipH="1">
              <a:off x="6931360" y="1143466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DB7E823C-A337-4D1A-929B-001B03416C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2580000" flipH="1">
              <a:off x="6819070" y="1235864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B24A2D91-730F-40D2-B4A7-037C2D2358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2700000" flipH="1">
              <a:off x="6721359" y="1332746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>
              <a:extLst>
                <a:ext uri="{FF2B5EF4-FFF2-40B4-BE49-F238E27FC236}">
                  <a16:creationId xmlns:a16="http://schemas.microsoft.com/office/drawing/2014/main" id="{FD8C76FF-7281-4E2B-96DB-0AAC287A8B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2880000" flipH="1">
              <a:off x="6617467" y="1429423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07E499F7-4D9A-473F-9765-1CC86CD6AA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3000000" flipH="1">
              <a:off x="6520032" y="1527285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222101B7-3564-4714-B515-F972FB59F3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3120000" flipH="1">
              <a:off x="6429579" y="1641610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3C810BB9-9C36-482B-8757-DB26511F36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3240000" flipH="1">
              <a:off x="6340532" y="1750423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C062AA65-1B75-4525-8553-D6AB2CF2C51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3420000" flipH="1">
              <a:off x="6261757" y="1860178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3C1CC30D-63C2-41FE-B1D8-EB9A0885A4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3540000" flipH="1">
              <a:off x="6184144" y="1979619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85577C04-26A0-4D63-ABB3-007E708317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3660000" flipH="1">
              <a:off x="6106531" y="2099060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B30F26A2-3226-44D7-AD46-F89DFD2877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3780000" flipH="1">
              <a:off x="6043206" y="2222556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AC8F70BA-FED0-40D0-9EC9-8104091A402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3960000" flipH="1">
              <a:off x="5978913" y="2344301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88DF8620-6BA0-4F2C-B6A4-976A780FD4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4080000" flipH="1">
              <a:off x="5912438" y="2470678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1859A18D-D7D0-4648-8658-EECF943FEC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4200000" flipH="1">
              <a:off x="5858875" y="2600922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84AAAE00-D9DC-423C-9283-E1F05AD677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4320000" flipH="1">
              <a:off x="5808182" y="2734040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>
              <a:extLst>
                <a:ext uri="{FF2B5EF4-FFF2-40B4-BE49-F238E27FC236}">
                  <a16:creationId xmlns:a16="http://schemas.microsoft.com/office/drawing/2014/main" id="{76463094-F6EA-43D9-8BA6-71BB050250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4500000" flipH="1">
              <a:off x="5773263" y="2866860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>
              <a:extLst>
                <a:ext uri="{FF2B5EF4-FFF2-40B4-BE49-F238E27FC236}">
                  <a16:creationId xmlns:a16="http://schemas.microsoft.com/office/drawing/2014/main" id="{F8AA76B6-FB01-49DB-A087-6CC8B9567D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4620000" flipH="1">
              <a:off x="5735963" y="3002061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>
              <a:extLst>
                <a:ext uri="{FF2B5EF4-FFF2-40B4-BE49-F238E27FC236}">
                  <a16:creationId xmlns:a16="http://schemas.microsoft.com/office/drawing/2014/main" id="{62DB0AAD-1A93-4A67-BC19-74F1848DFB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4740000" flipH="1">
              <a:off x="5700105" y="3138910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>
              <a:extLst>
                <a:ext uri="{FF2B5EF4-FFF2-40B4-BE49-F238E27FC236}">
                  <a16:creationId xmlns:a16="http://schemas.microsoft.com/office/drawing/2014/main" id="{7F77EB51-9B08-46FD-ACE1-A642A003AB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4860000" flipH="1">
              <a:off x="5665939" y="3275489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>
              <a:extLst>
                <a:ext uri="{FF2B5EF4-FFF2-40B4-BE49-F238E27FC236}">
                  <a16:creationId xmlns:a16="http://schemas.microsoft.com/office/drawing/2014/main" id="{570B76FE-398B-4B22-96AF-6D9E3F2B4DB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5040000" flipH="1">
              <a:off x="5644476" y="3414251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>
              <a:extLst>
                <a:ext uri="{FF2B5EF4-FFF2-40B4-BE49-F238E27FC236}">
                  <a16:creationId xmlns:a16="http://schemas.microsoft.com/office/drawing/2014/main" id="{3D8FDD0B-0690-4781-A0AC-99A412E2B26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5160000" flipH="1">
              <a:off x="5626530" y="3554628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>
              <a:extLst>
                <a:ext uri="{FF2B5EF4-FFF2-40B4-BE49-F238E27FC236}">
                  <a16:creationId xmlns:a16="http://schemas.microsoft.com/office/drawing/2014/main" id="{2C9986D2-53E1-42E4-A699-01A42F585A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5280000" flipH="1">
              <a:off x="5616429" y="3691831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>
              <a:extLst>
                <a:ext uri="{FF2B5EF4-FFF2-40B4-BE49-F238E27FC236}">
                  <a16:creationId xmlns:a16="http://schemas.microsoft.com/office/drawing/2014/main" id="{5C0FC0B0-C307-4B4E-A4B7-C613F3E52D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5400000" flipH="1">
              <a:off x="5611319" y="3835374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Connector 90">
              <a:extLst>
                <a:ext uri="{FF2B5EF4-FFF2-40B4-BE49-F238E27FC236}">
                  <a16:creationId xmlns:a16="http://schemas.microsoft.com/office/drawing/2014/main" id="{A9C89640-7B74-4CC8-81D8-87AD2532EC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5580000" flipH="1">
              <a:off x="5608540" y="3975726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Connector 91">
              <a:extLst>
                <a:ext uri="{FF2B5EF4-FFF2-40B4-BE49-F238E27FC236}">
                  <a16:creationId xmlns:a16="http://schemas.microsoft.com/office/drawing/2014/main" id="{C21DC10F-C56B-48FC-A3BC-7B01EEA37F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5700000" flipH="1">
              <a:off x="5605761" y="4116078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Connector 92">
              <a:extLst>
                <a:ext uri="{FF2B5EF4-FFF2-40B4-BE49-F238E27FC236}">
                  <a16:creationId xmlns:a16="http://schemas.microsoft.com/office/drawing/2014/main" id="{A2D00AF1-6B4E-4385-B96E-37C23BDAFF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5820000" flipH="1">
              <a:off x="5624195" y="4254218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Straight Connector 93">
              <a:extLst>
                <a:ext uri="{FF2B5EF4-FFF2-40B4-BE49-F238E27FC236}">
                  <a16:creationId xmlns:a16="http://schemas.microsoft.com/office/drawing/2014/main" id="{A4B6ABC4-1495-4B8B-8864-6CD15E3BEA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5940000" flipH="1">
              <a:off x="5642629" y="4392358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Connector 94">
              <a:extLst>
                <a:ext uri="{FF2B5EF4-FFF2-40B4-BE49-F238E27FC236}">
                  <a16:creationId xmlns:a16="http://schemas.microsoft.com/office/drawing/2014/main" id="{3FF695A7-00D6-4194-A92C-D8BEF162C1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6120000" flipH="1">
              <a:off x="5654818" y="4536385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Connector 95">
              <a:extLst>
                <a:ext uri="{FF2B5EF4-FFF2-40B4-BE49-F238E27FC236}">
                  <a16:creationId xmlns:a16="http://schemas.microsoft.com/office/drawing/2014/main" id="{3EAF7C28-7AA9-403B-8E10-881F17350C3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6240000" flipH="1">
              <a:off x="5684446" y="4671367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Connector 96">
              <a:extLst>
                <a:ext uri="{FF2B5EF4-FFF2-40B4-BE49-F238E27FC236}">
                  <a16:creationId xmlns:a16="http://schemas.microsoft.com/office/drawing/2014/main" id="{EA94E618-5895-4BB9-B001-1C77E8DA62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6360000" flipH="1">
              <a:off x="5714074" y="4808730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Connector 97">
              <a:extLst>
                <a:ext uri="{FF2B5EF4-FFF2-40B4-BE49-F238E27FC236}">
                  <a16:creationId xmlns:a16="http://schemas.microsoft.com/office/drawing/2014/main" id="{93679888-9057-455C-9E77-4A8905AE2B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6480000" flipH="1">
              <a:off x="5748464" y="4948474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98">
              <a:extLst>
                <a:ext uri="{FF2B5EF4-FFF2-40B4-BE49-F238E27FC236}">
                  <a16:creationId xmlns:a16="http://schemas.microsoft.com/office/drawing/2014/main" id="{927C0A72-83BD-4E61-8E03-007C8437AE0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6660000" flipH="1">
              <a:off x="5792091" y="5077607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Connector 99">
              <a:extLst>
                <a:ext uri="{FF2B5EF4-FFF2-40B4-BE49-F238E27FC236}">
                  <a16:creationId xmlns:a16="http://schemas.microsoft.com/office/drawing/2014/main" id="{35194568-FA7E-43D0-8309-E892C94CFC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6780000" flipH="1">
              <a:off x="5847441" y="5211223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Connector 100">
              <a:extLst>
                <a:ext uri="{FF2B5EF4-FFF2-40B4-BE49-F238E27FC236}">
                  <a16:creationId xmlns:a16="http://schemas.microsoft.com/office/drawing/2014/main" id="{23C4FF02-C9E1-4930-856D-54AB26E0156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6900000" flipH="1">
              <a:off x="5900410" y="5342458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>
              <a:extLst>
                <a:ext uri="{FF2B5EF4-FFF2-40B4-BE49-F238E27FC236}">
                  <a16:creationId xmlns:a16="http://schemas.microsoft.com/office/drawing/2014/main" id="{343C2DC7-1D81-4E22-8F30-03532FD3CFF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7020000" flipH="1">
              <a:off x="5955760" y="5473693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4" name="Freeform 5">
            <a:extLst>
              <a:ext uri="{FF2B5EF4-FFF2-40B4-BE49-F238E27FC236}">
                <a16:creationId xmlns:a16="http://schemas.microsoft.com/office/drawing/2014/main" id="{53105B18-A5BC-432B-BF8C-8AE4A6CAFB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5827529" y="660400"/>
            <a:ext cx="6381405" cy="6214533"/>
          </a:xfrm>
          <a:custGeom>
            <a:avLst/>
            <a:gdLst>
              <a:gd name="T0" fmla="*/ 1333 w 1333"/>
              <a:gd name="T1" fmla="*/ 1031 h 1298"/>
              <a:gd name="T2" fmla="*/ 1333 w 1333"/>
              <a:gd name="T3" fmla="*/ 380 h 1298"/>
              <a:gd name="T4" fmla="*/ 706 w 1333"/>
              <a:gd name="T5" fmla="*/ 0 h 1298"/>
              <a:gd name="T6" fmla="*/ 0 w 1333"/>
              <a:gd name="T7" fmla="*/ 706 h 1298"/>
              <a:gd name="T8" fmla="*/ 323 w 1333"/>
              <a:gd name="T9" fmla="*/ 1298 h 1298"/>
              <a:gd name="T10" fmla="*/ 1090 w 1333"/>
              <a:gd name="T11" fmla="*/ 1298 h 1298"/>
              <a:gd name="T12" fmla="*/ 1333 w 1333"/>
              <a:gd name="T13" fmla="*/ 1031 h 12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33" h="1298">
                <a:moveTo>
                  <a:pt x="1333" y="1031"/>
                </a:moveTo>
                <a:cubicBezTo>
                  <a:pt x="1333" y="380"/>
                  <a:pt x="1333" y="380"/>
                  <a:pt x="1333" y="380"/>
                </a:cubicBezTo>
                <a:cubicBezTo>
                  <a:pt x="1215" y="154"/>
                  <a:pt x="979" y="0"/>
                  <a:pt x="706" y="0"/>
                </a:cubicBezTo>
                <a:cubicBezTo>
                  <a:pt x="317" y="0"/>
                  <a:pt x="0" y="316"/>
                  <a:pt x="0" y="706"/>
                </a:cubicBezTo>
                <a:cubicBezTo>
                  <a:pt x="0" y="954"/>
                  <a:pt x="129" y="1172"/>
                  <a:pt x="323" y="1298"/>
                </a:cubicBezTo>
                <a:cubicBezTo>
                  <a:pt x="1090" y="1298"/>
                  <a:pt x="1090" y="1298"/>
                  <a:pt x="1090" y="1298"/>
                </a:cubicBezTo>
                <a:cubicBezTo>
                  <a:pt x="1193" y="1232"/>
                  <a:pt x="1276" y="1140"/>
                  <a:pt x="1333" y="1031"/>
                </a:cubicBezTo>
                <a:close/>
              </a:path>
            </a:pathLst>
          </a:custGeom>
          <a:solidFill>
            <a:schemeClr val="tx1"/>
          </a:solidFill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 algn="ctr"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</a:pPr>
            <a:endParaRPr lang="en-US" sz="1600" cap="all"/>
          </a:p>
        </p:txBody>
      </p:sp>
      <p:sp>
        <p:nvSpPr>
          <p:cNvPr id="106" name="Freeform 14">
            <a:extLst>
              <a:ext uri="{FF2B5EF4-FFF2-40B4-BE49-F238E27FC236}">
                <a16:creationId xmlns:a16="http://schemas.microsoft.com/office/drawing/2014/main" id="{EADFC5CF-35E8-450B-B415-0C20E18B86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81603" y="104899"/>
            <a:ext cx="6896713" cy="6005491"/>
          </a:xfrm>
          <a:custGeom>
            <a:avLst/>
            <a:gdLst>
              <a:gd name="connsiteX0" fmla="*/ 3912717 w 6896713"/>
              <a:gd name="connsiteY0" fmla="*/ 0 h 6005491"/>
              <a:gd name="connsiteX1" fmla="*/ 6679426 w 6896713"/>
              <a:gd name="connsiteY1" fmla="*/ 1146008 h 6005491"/>
              <a:gd name="connsiteX2" fmla="*/ 6896713 w 6896713"/>
              <a:gd name="connsiteY2" fmla="*/ 1385085 h 6005491"/>
              <a:gd name="connsiteX3" fmla="*/ 6896713 w 6896713"/>
              <a:gd name="connsiteY3" fmla="*/ 1431256 h 6005491"/>
              <a:gd name="connsiteX4" fmla="*/ 6657442 w 6896713"/>
              <a:gd name="connsiteY4" fmla="*/ 1167992 h 6005491"/>
              <a:gd name="connsiteX5" fmla="*/ 3912717 w 6896713"/>
              <a:gd name="connsiteY5" fmla="*/ 31089 h 6005491"/>
              <a:gd name="connsiteX6" fmla="*/ 31089 w 6896713"/>
              <a:gd name="connsiteY6" fmla="*/ 3912717 h 6005491"/>
              <a:gd name="connsiteX7" fmla="*/ 593046 w 6896713"/>
              <a:gd name="connsiteY7" fmla="*/ 5925483 h 6005491"/>
              <a:gd name="connsiteX8" fmla="*/ 633874 w 6896713"/>
              <a:gd name="connsiteY8" fmla="*/ 5989169 h 6005491"/>
              <a:gd name="connsiteX9" fmla="*/ 607415 w 6896713"/>
              <a:gd name="connsiteY9" fmla="*/ 6005491 h 6005491"/>
              <a:gd name="connsiteX10" fmla="*/ 566458 w 6896713"/>
              <a:gd name="connsiteY10" fmla="*/ 5941603 h 6005491"/>
              <a:gd name="connsiteX11" fmla="*/ 0 w 6896713"/>
              <a:gd name="connsiteY11" fmla="*/ 3912717 h 6005491"/>
              <a:gd name="connsiteX12" fmla="*/ 3912717 w 6896713"/>
              <a:gd name="connsiteY12" fmla="*/ 0 h 60054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896713" h="6005491">
                <a:moveTo>
                  <a:pt x="3912717" y="0"/>
                </a:moveTo>
                <a:cubicBezTo>
                  <a:pt x="4993184" y="0"/>
                  <a:pt x="5971363" y="437946"/>
                  <a:pt x="6679426" y="1146008"/>
                </a:cubicBezTo>
                <a:lnTo>
                  <a:pt x="6896713" y="1385085"/>
                </a:lnTo>
                <a:lnTo>
                  <a:pt x="6896713" y="1431256"/>
                </a:lnTo>
                <a:lnTo>
                  <a:pt x="6657442" y="1167992"/>
                </a:lnTo>
                <a:cubicBezTo>
                  <a:pt x="5955006" y="465555"/>
                  <a:pt x="4984599" y="31089"/>
                  <a:pt x="3912717" y="31089"/>
                </a:cubicBezTo>
                <a:cubicBezTo>
                  <a:pt x="1768953" y="31089"/>
                  <a:pt x="31089" y="1768953"/>
                  <a:pt x="31089" y="3912717"/>
                </a:cubicBezTo>
                <a:cubicBezTo>
                  <a:pt x="31089" y="4649636"/>
                  <a:pt x="236442" y="5338592"/>
                  <a:pt x="593046" y="5925483"/>
                </a:cubicBezTo>
                <a:lnTo>
                  <a:pt x="633874" y="5989169"/>
                </a:lnTo>
                <a:lnTo>
                  <a:pt x="607415" y="6005491"/>
                </a:lnTo>
                <a:lnTo>
                  <a:pt x="566458" y="5941603"/>
                </a:lnTo>
                <a:cubicBezTo>
                  <a:pt x="206998" y="5350013"/>
                  <a:pt x="0" y="4655538"/>
                  <a:pt x="0" y="3912717"/>
                </a:cubicBezTo>
                <a:cubicBezTo>
                  <a:pt x="0" y="1751783"/>
                  <a:pt x="1751783" y="0"/>
                  <a:pt x="3912717" y="0"/>
                </a:cubicBezTo>
                <a:close/>
              </a:path>
            </a:pathLst>
          </a:custGeom>
          <a:solidFill>
            <a:srgbClr val="FFFFFF">
              <a:alpha val="4196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Picture 16" descr="A close up of a sign&#10;&#10;Description automatically generated">
            <a:extLst>
              <a:ext uri="{FF2B5EF4-FFF2-40B4-BE49-F238E27FC236}">
                <a16:creationId xmlns:a16="http://schemas.microsoft.com/office/drawing/2014/main" id="{85218450-4D6D-4C29-BB34-718FAF40A18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6878370" y="1861834"/>
            <a:ext cx="2232916" cy="1953801"/>
          </a:xfrm>
          <a:prstGeom prst="rect">
            <a:avLst/>
          </a:prstGeom>
        </p:spPr>
      </p:pic>
      <p:pic>
        <p:nvPicPr>
          <p:cNvPr id="11" name="Picture 10" descr="A close up of a camera&#10;&#10;Description automatically generated">
            <a:extLst>
              <a:ext uri="{FF2B5EF4-FFF2-40B4-BE49-F238E27FC236}">
                <a16:creationId xmlns:a16="http://schemas.microsoft.com/office/drawing/2014/main" id="{044AF9BD-CE89-4D21-91DB-418B514EF38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837473B0-CC2E-450A-ABE3-18F120FF3D39}">
                <a1611:picAttrSrcUrl xmlns:a1611="http://schemas.microsoft.com/office/drawing/2016/11/main" r:id="rId7"/>
              </a:ext>
            </a:extLst>
          </a:blip>
          <a:stretch>
            <a:fillRect/>
          </a:stretch>
        </p:blipFill>
        <p:spPr>
          <a:xfrm>
            <a:off x="9287355" y="1833451"/>
            <a:ext cx="2231136" cy="2008022"/>
          </a:xfrm>
          <a:prstGeom prst="rect">
            <a:avLst/>
          </a:prstGeom>
        </p:spPr>
      </p:pic>
      <p:pic>
        <p:nvPicPr>
          <p:cNvPr id="6" name="Content Placeholder 5" descr="A close up of a motorcycle&#10;&#10;Description automatically generated">
            <a:extLst>
              <a:ext uri="{FF2B5EF4-FFF2-40B4-BE49-F238E27FC236}">
                <a16:creationId xmlns:a16="http://schemas.microsoft.com/office/drawing/2014/main" id="{BFA4393F-ABA9-4EFA-928E-1FACFBECBC1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8">
            <a:extLst>
              <a:ext uri="{837473B0-CC2E-450A-ABE3-18F120FF3D39}">
                <a1611:picAttrSrcUrl xmlns:a1611="http://schemas.microsoft.com/office/drawing/2016/11/main" r:id="rId9"/>
              </a:ext>
            </a:extLst>
          </a:blip>
          <a:stretch>
            <a:fillRect/>
          </a:stretch>
        </p:blipFill>
        <p:spPr>
          <a:xfrm>
            <a:off x="6885530" y="4125220"/>
            <a:ext cx="2218595" cy="2218595"/>
          </a:xfrm>
          <a:prstGeom prst="rect">
            <a:avLst/>
          </a:prstGeom>
        </p:spPr>
      </p:pic>
      <p:pic>
        <p:nvPicPr>
          <p:cNvPr id="14" name="Picture 13" descr="A picture containing triangle&#10;&#10;Description automatically generated">
            <a:extLst>
              <a:ext uri="{FF2B5EF4-FFF2-40B4-BE49-F238E27FC236}">
                <a16:creationId xmlns:a16="http://schemas.microsoft.com/office/drawing/2014/main" id="{538CF026-E1A9-48B8-B10D-07384395758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837473B0-CC2E-450A-ABE3-18F120FF3D39}">
                <a1611:picAttrSrcUrl xmlns:a1611="http://schemas.microsoft.com/office/drawing/2016/11/main" r:id="rId11"/>
              </a:ext>
            </a:extLst>
          </a:blip>
          <a:stretch>
            <a:fillRect/>
          </a:stretch>
        </p:blipFill>
        <p:spPr>
          <a:xfrm>
            <a:off x="9300111" y="4125220"/>
            <a:ext cx="2205620" cy="2218595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CDE6C302-E530-47F7-B3C6-A2DC929AB867}"/>
              </a:ext>
            </a:extLst>
          </p:cNvPr>
          <p:cNvSpPr txBox="1"/>
          <p:nvPr/>
        </p:nvSpPr>
        <p:spPr>
          <a:xfrm>
            <a:off x="9751909" y="6657945"/>
            <a:ext cx="2440091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GB" sz="700">
                <a:solidFill>
                  <a:srgbClr val="FFFFFF"/>
                </a:solidFill>
                <a:hlinkClick r:id="rId7" tooltip="http://gadgetsin.com/camera-tripod-keychain.htm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This Photo</a:t>
            </a:r>
            <a:r>
              <a:rPr lang="en-GB" sz="700">
                <a:solidFill>
                  <a:srgbClr val="FFFFFF"/>
                </a:solidFill>
              </a:rPr>
              <a:t> by Unknown Author is licensed under </a:t>
            </a:r>
            <a:r>
              <a:rPr lang="en-GB" sz="700">
                <a:solidFill>
                  <a:srgbClr val="FFFFFF"/>
                </a:solidFill>
                <a:hlinkClick r:id="rId12" tooltip="https://creativecommons.org/licenses/by-nc-sa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BY-SA-NC</a:t>
            </a:r>
            <a:endParaRPr lang="en-GB" sz="7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65622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0">
        <p14:reveal/>
      </p:transition>
    </mc:Choice>
    <mc:Fallback>
      <p:transition advTm="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DF6A9299-1D12-47E2-9DD4-03342553C4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8DD739C-7426-4D88-BD5C-9B8ACD45EC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1" y="609600"/>
            <a:ext cx="5219699" cy="1456267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600"/>
              <a:t>Now watch this very short clip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045A3B-7616-44D7-BCD3-4655D41960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85801" y="2142067"/>
            <a:ext cx="5219699" cy="364913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buFont typeface="Arial"/>
              <a:buChar char="•"/>
            </a:pPr>
            <a:r>
              <a:rPr lang="en-US" dirty="0"/>
              <a:t>The characters try to explain a little about Trinity- God three in one.</a:t>
            </a:r>
          </a:p>
          <a:p>
            <a:pPr>
              <a:buFont typeface="Arial"/>
              <a:buChar char="•"/>
            </a:pPr>
            <a:r>
              <a:rPr lang="en-US" u="sng" dirty="0">
                <a:hlinkClick r:id="rId4"/>
              </a:rPr>
              <a:t>https://www.youtube.com/watch?v=n-1AdUwbWLw</a:t>
            </a:r>
            <a:endParaRPr lang="en-US" dirty="0"/>
          </a:p>
          <a:p>
            <a:pPr>
              <a:buFont typeface="Arial"/>
              <a:buChar char="•"/>
            </a:pPr>
            <a:endParaRPr lang="en-US" dirty="0"/>
          </a:p>
        </p:txBody>
      </p:sp>
      <p:pic>
        <p:nvPicPr>
          <p:cNvPr id="6" name="Picture Placeholder 5" descr="A picture containing text, book, old, woman&#10;&#10;Description automatically generated">
            <a:extLst>
              <a:ext uri="{FF2B5EF4-FFF2-40B4-BE49-F238E27FC236}">
                <a16:creationId xmlns:a16="http://schemas.microsoft.com/office/drawing/2014/main" id="{070B8197-7454-4734-95BF-F2B1640716C2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5">
            <a:extLst>
              <a:ext uri="{837473B0-CC2E-450A-ABE3-18F120FF3D39}">
                <a1611:picAttrSrcUrl xmlns:a1611="http://schemas.microsoft.com/office/drawing/2016/11/main" r:id="rId6"/>
              </a:ext>
            </a:extLst>
          </a:blip>
          <a:srcRect t="8791" r="1" b="12652"/>
          <a:stretch/>
        </p:blipFill>
        <p:spPr>
          <a:xfrm>
            <a:off x="6198830" y="639097"/>
            <a:ext cx="5447070" cy="5250425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E80C783-8482-4BBD-B667-FFF287D06B75}"/>
              </a:ext>
            </a:extLst>
          </p:cNvPr>
          <p:cNvSpPr txBox="1"/>
          <p:nvPr/>
        </p:nvSpPr>
        <p:spPr>
          <a:xfrm>
            <a:off x="9186572" y="5689467"/>
            <a:ext cx="2459328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GB" sz="700">
                <a:solidFill>
                  <a:srgbClr val="FFFFFF"/>
                </a:solidFill>
                <a:hlinkClick r:id="rId6" tooltip="http://exploreandexpress-sheila.blogspot.com/2011/06/art-project-inspired-by-rublevs-holy.html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This Photo</a:t>
            </a:r>
            <a:r>
              <a:rPr lang="en-GB" sz="700">
                <a:solidFill>
                  <a:srgbClr val="FFFFFF"/>
                </a:solidFill>
              </a:rPr>
              <a:t> by Unknown Author is licensed under </a:t>
            </a:r>
            <a:r>
              <a:rPr lang="en-GB" sz="700">
                <a:solidFill>
                  <a:srgbClr val="FFFFFF"/>
                </a:solidFill>
                <a:hlinkClick r:id="rId7" tooltip="https://creativecommons.org/licenses/by-nc-nd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BY-NC-ND</a:t>
            </a:r>
            <a:endParaRPr lang="en-GB" sz="7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23594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0">
        <p14:reveal/>
      </p:transition>
    </mc:Choice>
    <mc:Fallback>
      <p:transition advTm="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6">
            <a:extLst>
              <a:ext uri="{FF2B5EF4-FFF2-40B4-BE49-F238E27FC236}">
                <a16:creationId xmlns:a16="http://schemas.microsoft.com/office/drawing/2014/main" id="{A53ED3FC-3BE8-4F1F-BEF1-74B1C7217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40676E5-41CB-480D-BC14-425DDBCF8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2" y="609600"/>
            <a:ext cx="6282266" cy="1456267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en-US" sz="3300" dirty="0"/>
              <a:t>Task:  we are going to try and demonstrate a way of understanding the Trinity.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696418-5706-410E-B55E-2788384B59A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5802" y="2142067"/>
            <a:ext cx="6282266" cy="364913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b="1" dirty="0"/>
              <a:t>You will need:</a:t>
            </a:r>
          </a:p>
          <a:p>
            <a:r>
              <a:rPr lang="en-US" dirty="0"/>
              <a:t>1 cup of flour – imagine this is God the father-White is a symbol of purity</a:t>
            </a:r>
          </a:p>
          <a:p>
            <a:r>
              <a:rPr lang="en-US" dirty="0"/>
              <a:t>½  cup of salt- imagine this is God the son. “</a:t>
            </a:r>
            <a:r>
              <a:rPr lang="en-GB" dirty="0"/>
              <a:t>You are the salt of the earth”</a:t>
            </a:r>
            <a:endParaRPr lang="en-US" dirty="0"/>
          </a:p>
          <a:p>
            <a:r>
              <a:rPr lang="en-US" dirty="0"/>
              <a:t>½  cup of water- imagine this is God the Holy Spirit  Water is often linked with the Holy Spirit in the Bible.</a:t>
            </a:r>
          </a:p>
          <a:p>
            <a:r>
              <a:rPr lang="en-US" dirty="0"/>
              <a:t>Instruction- take each, put it in a bowl and mix together.    What do we get?</a:t>
            </a:r>
          </a:p>
          <a:p>
            <a:r>
              <a:rPr lang="en-US" dirty="0"/>
              <a:t>…… A single item of Play dough</a:t>
            </a:r>
          </a:p>
          <a:p>
            <a:endParaRPr lang="en-US" i="1" dirty="0"/>
          </a:p>
        </p:txBody>
      </p:sp>
      <p:pic>
        <p:nvPicPr>
          <p:cNvPr id="6" name="Content Placeholder 5" descr="A picture containing sitting, table, food&#10;&#10;Description automatically generated">
            <a:extLst>
              <a:ext uri="{FF2B5EF4-FFF2-40B4-BE49-F238E27FC236}">
                <a16:creationId xmlns:a16="http://schemas.microsoft.com/office/drawing/2014/main" id="{D3E42793-E833-4B42-9B7F-48E3CD78B2C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7590936" y="2029842"/>
            <a:ext cx="3445714" cy="2722114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60957C1-577E-4C43-9E10-C269A78A0CD0}"/>
              </a:ext>
            </a:extLst>
          </p:cNvPr>
          <p:cNvSpPr txBox="1"/>
          <p:nvPr/>
        </p:nvSpPr>
        <p:spPr>
          <a:xfrm>
            <a:off x="8607780" y="4551901"/>
            <a:ext cx="2428870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GB" sz="700">
                <a:solidFill>
                  <a:srgbClr val="FFFFFF"/>
                </a:solidFill>
                <a:hlinkClick r:id="rId5" tooltip="http://notime2bbored.blogspot.ca/p/free-tutorials.html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This Photo</a:t>
            </a:r>
            <a:r>
              <a:rPr lang="en-GB" sz="700">
                <a:solidFill>
                  <a:srgbClr val="FFFFFF"/>
                </a:solidFill>
              </a:rPr>
              <a:t> by Unknown Author is licensed under </a:t>
            </a:r>
            <a:r>
              <a:rPr lang="en-GB" sz="700">
                <a:solidFill>
                  <a:srgbClr val="FFFFFF"/>
                </a:solidFill>
                <a:hlinkClick r:id="rId6" tooltip="https://creativecommons.org/licenses/by-nc-sa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BY-SA-NC</a:t>
            </a:r>
            <a:endParaRPr lang="en-GB" sz="7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03213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0">
        <p14:reveal/>
      </p:transition>
    </mc:Choice>
    <mc:Fallback>
      <p:transition advTm="0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6AF6706C-CF07-43A1-BCC4-CBA5D33820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1F94DC1C-47D1-41D7-8B1B-9A036D6140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811383CE-CE86-4E1C-B289-798EB9E6E0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622"/>
          <a:stretch/>
        </p:blipFill>
        <p:spPr>
          <a:xfrm>
            <a:off x="1" y="0"/>
            <a:ext cx="5896768" cy="685621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A48EDCE-E8BE-4305-84F1-98A7411976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6876" y="2032000"/>
            <a:ext cx="4513792" cy="2819398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/>
            <a:r>
              <a:rPr lang="en-US" sz="4400">
                <a:solidFill>
                  <a:srgbClr val="FFFFFF"/>
                </a:solidFill>
              </a:rPr>
              <a:t>The Playdough is like God- made up of three that is one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CFAB99-95D4-4F7B-A2FF-414005E5161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86876" y="4851399"/>
            <a:ext cx="4513792" cy="914401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r"/>
            <a:r>
              <a:rPr lang="en-US" sz="1800" cap="all" dirty="0">
                <a:solidFill>
                  <a:srgbClr val="FFFFFF"/>
                </a:solidFill>
              </a:rPr>
              <a:t>You could add some food </a:t>
            </a:r>
            <a:r>
              <a:rPr lang="en-US" sz="1800" cap="all" dirty="0" err="1">
                <a:solidFill>
                  <a:srgbClr val="FFFFFF"/>
                </a:solidFill>
              </a:rPr>
              <a:t>colourings</a:t>
            </a:r>
            <a:r>
              <a:rPr lang="en-US" sz="1800" cap="all" dirty="0">
                <a:solidFill>
                  <a:srgbClr val="FFFFFF"/>
                </a:solidFill>
              </a:rPr>
              <a:t> to make bits of your playdough different</a:t>
            </a:r>
          </a:p>
        </p:txBody>
      </p:sp>
      <p:sp useBgFill="1">
        <p:nvSpPr>
          <p:cNvPr id="18" name="Freeform 5">
            <a:extLst>
              <a:ext uri="{FF2B5EF4-FFF2-40B4-BE49-F238E27FC236}">
                <a16:creationId xmlns:a16="http://schemas.microsoft.com/office/drawing/2014/main" id="{AC12A592-C02D-46EF-8E1F-9335DB8D71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5827529" y="660400"/>
            <a:ext cx="6381405" cy="6214533"/>
          </a:xfrm>
          <a:custGeom>
            <a:avLst/>
            <a:gdLst>
              <a:gd name="T0" fmla="*/ 1333 w 1333"/>
              <a:gd name="T1" fmla="*/ 1031 h 1298"/>
              <a:gd name="T2" fmla="*/ 1333 w 1333"/>
              <a:gd name="T3" fmla="*/ 380 h 1298"/>
              <a:gd name="T4" fmla="*/ 706 w 1333"/>
              <a:gd name="T5" fmla="*/ 0 h 1298"/>
              <a:gd name="T6" fmla="*/ 0 w 1333"/>
              <a:gd name="T7" fmla="*/ 706 h 1298"/>
              <a:gd name="T8" fmla="*/ 323 w 1333"/>
              <a:gd name="T9" fmla="*/ 1298 h 1298"/>
              <a:gd name="T10" fmla="*/ 1090 w 1333"/>
              <a:gd name="T11" fmla="*/ 1298 h 1298"/>
              <a:gd name="T12" fmla="*/ 1333 w 1333"/>
              <a:gd name="T13" fmla="*/ 1031 h 12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33" h="1298">
                <a:moveTo>
                  <a:pt x="1333" y="1031"/>
                </a:moveTo>
                <a:cubicBezTo>
                  <a:pt x="1333" y="380"/>
                  <a:pt x="1333" y="380"/>
                  <a:pt x="1333" y="380"/>
                </a:cubicBezTo>
                <a:cubicBezTo>
                  <a:pt x="1215" y="154"/>
                  <a:pt x="979" y="0"/>
                  <a:pt x="706" y="0"/>
                </a:cubicBezTo>
                <a:cubicBezTo>
                  <a:pt x="317" y="0"/>
                  <a:pt x="0" y="316"/>
                  <a:pt x="0" y="706"/>
                </a:cubicBezTo>
                <a:cubicBezTo>
                  <a:pt x="0" y="954"/>
                  <a:pt x="129" y="1172"/>
                  <a:pt x="323" y="1298"/>
                </a:cubicBezTo>
                <a:cubicBezTo>
                  <a:pt x="1090" y="1298"/>
                  <a:pt x="1090" y="1298"/>
                  <a:pt x="1090" y="1298"/>
                </a:cubicBezTo>
                <a:cubicBezTo>
                  <a:pt x="1193" y="1232"/>
                  <a:pt x="1276" y="1140"/>
                  <a:pt x="1333" y="1031"/>
                </a:cubicBezTo>
                <a:close/>
              </a:path>
            </a:pathLst>
          </a:cu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 algn="ctr"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</a:pPr>
            <a:endParaRPr lang="en-US" sz="1600" cap="all"/>
          </a:p>
        </p:txBody>
      </p:sp>
      <p:sp>
        <p:nvSpPr>
          <p:cNvPr id="20" name="Freeform 14">
            <a:extLst>
              <a:ext uri="{FF2B5EF4-FFF2-40B4-BE49-F238E27FC236}">
                <a16:creationId xmlns:a16="http://schemas.microsoft.com/office/drawing/2014/main" id="{24005816-5BCA-4665-8A58-5580F8E9C8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81603" y="104899"/>
            <a:ext cx="6896713" cy="6005491"/>
          </a:xfrm>
          <a:custGeom>
            <a:avLst/>
            <a:gdLst>
              <a:gd name="connsiteX0" fmla="*/ 3912717 w 6896713"/>
              <a:gd name="connsiteY0" fmla="*/ 0 h 6005491"/>
              <a:gd name="connsiteX1" fmla="*/ 6679426 w 6896713"/>
              <a:gd name="connsiteY1" fmla="*/ 1146008 h 6005491"/>
              <a:gd name="connsiteX2" fmla="*/ 6896713 w 6896713"/>
              <a:gd name="connsiteY2" fmla="*/ 1385085 h 6005491"/>
              <a:gd name="connsiteX3" fmla="*/ 6896713 w 6896713"/>
              <a:gd name="connsiteY3" fmla="*/ 1431256 h 6005491"/>
              <a:gd name="connsiteX4" fmla="*/ 6657442 w 6896713"/>
              <a:gd name="connsiteY4" fmla="*/ 1167992 h 6005491"/>
              <a:gd name="connsiteX5" fmla="*/ 3912717 w 6896713"/>
              <a:gd name="connsiteY5" fmla="*/ 31089 h 6005491"/>
              <a:gd name="connsiteX6" fmla="*/ 31089 w 6896713"/>
              <a:gd name="connsiteY6" fmla="*/ 3912717 h 6005491"/>
              <a:gd name="connsiteX7" fmla="*/ 593046 w 6896713"/>
              <a:gd name="connsiteY7" fmla="*/ 5925483 h 6005491"/>
              <a:gd name="connsiteX8" fmla="*/ 633874 w 6896713"/>
              <a:gd name="connsiteY8" fmla="*/ 5989169 h 6005491"/>
              <a:gd name="connsiteX9" fmla="*/ 607415 w 6896713"/>
              <a:gd name="connsiteY9" fmla="*/ 6005491 h 6005491"/>
              <a:gd name="connsiteX10" fmla="*/ 566458 w 6896713"/>
              <a:gd name="connsiteY10" fmla="*/ 5941603 h 6005491"/>
              <a:gd name="connsiteX11" fmla="*/ 0 w 6896713"/>
              <a:gd name="connsiteY11" fmla="*/ 3912717 h 6005491"/>
              <a:gd name="connsiteX12" fmla="*/ 3912717 w 6896713"/>
              <a:gd name="connsiteY12" fmla="*/ 0 h 60054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896713" h="6005491">
                <a:moveTo>
                  <a:pt x="3912717" y="0"/>
                </a:moveTo>
                <a:cubicBezTo>
                  <a:pt x="4993184" y="0"/>
                  <a:pt x="5971363" y="437946"/>
                  <a:pt x="6679426" y="1146008"/>
                </a:cubicBezTo>
                <a:lnTo>
                  <a:pt x="6896713" y="1385085"/>
                </a:lnTo>
                <a:lnTo>
                  <a:pt x="6896713" y="1431256"/>
                </a:lnTo>
                <a:lnTo>
                  <a:pt x="6657442" y="1167992"/>
                </a:lnTo>
                <a:cubicBezTo>
                  <a:pt x="5955006" y="465555"/>
                  <a:pt x="4984599" y="31089"/>
                  <a:pt x="3912717" y="31089"/>
                </a:cubicBezTo>
                <a:cubicBezTo>
                  <a:pt x="1768953" y="31089"/>
                  <a:pt x="31089" y="1768953"/>
                  <a:pt x="31089" y="3912717"/>
                </a:cubicBezTo>
                <a:cubicBezTo>
                  <a:pt x="31089" y="4649636"/>
                  <a:pt x="236442" y="5338592"/>
                  <a:pt x="593046" y="5925483"/>
                </a:cubicBezTo>
                <a:lnTo>
                  <a:pt x="633874" y="5989169"/>
                </a:lnTo>
                <a:lnTo>
                  <a:pt x="607415" y="6005491"/>
                </a:lnTo>
                <a:lnTo>
                  <a:pt x="566458" y="5941603"/>
                </a:lnTo>
                <a:cubicBezTo>
                  <a:pt x="206998" y="5350013"/>
                  <a:pt x="0" y="4655538"/>
                  <a:pt x="0" y="3912717"/>
                </a:cubicBezTo>
                <a:cubicBezTo>
                  <a:pt x="0" y="1751783"/>
                  <a:pt x="1751783" y="0"/>
                  <a:pt x="3912717" y="0"/>
                </a:cubicBezTo>
                <a:close/>
              </a:path>
            </a:pathLst>
          </a:custGeom>
          <a:solidFill>
            <a:srgbClr val="FFFFFF">
              <a:alpha val="4196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BF07F359-8CA3-4854-91E7-EE60040205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516018" y="331504"/>
            <a:ext cx="6675982" cy="5235326"/>
            <a:chOff x="5516018" y="331504"/>
            <a:chExt cx="6675982" cy="5235326"/>
          </a:xfrm>
        </p:grpSpPr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8A7FCE86-4904-4337-8D0A-3ABA73F609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9266830" y="331504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BA32C234-504D-411A-A62B-C1CFD8CE74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120000" flipH="1">
              <a:off x="9408861" y="338328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881593A9-FD94-454C-9225-478E907061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240000" flipH="1">
              <a:off x="9551700" y="347636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FA3524A1-6DED-4D15-ADE5-F797DBCEC7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360000" flipH="1">
              <a:off x="9688748" y="368088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AA8491CF-856E-4A54-84A5-45C558D41A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540000" flipH="1">
              <a:off x="9824866" y="389224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AD63A388-BF18-4ABD-96E0-5946B1ABB1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660000" flipH="1">
              <a:off x="9966867" y="417549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9CF6D779-BD20-4058-AC29-AF4E2510C2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780000" flipH="1">
              <a:off x="10104425" y="445874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4189C0F2-FCB0-4636-9B05-F9FCBB2020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900000" flipH="1">
              <a:off x="10240513" y="479483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E74CB59A-0AC3-4235-A93D-73EE124669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1080000" flipH="1">
              <a:off x="10373882" y="524355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2B6E97A3-E95A-4D79-A8F8-1945EA2634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1200000" flipH="1">
              <a:off x="10505632" y="570628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9F4ABF86-0905-4DE8-8F0B-D10D3D6F9C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1320000" flipH="1">
              <a:off x="10637382" y="621344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4FAAFEF7-DFA1-48C7-9E4E-FF7B1453C71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1440000" flipH="1">
              <a:off x="10760965" y="690439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ED828735-DFD9-4894-8461-77A2FB0C927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1620000" flipH="1">
              <a:off x="10888991" y="755091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7A6C2585-E93E-489D-8819-FCEE3CFF11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1740000" flipH="1">
              <a:off x="11010193" y="819743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E57C1F25-FC5C-4082-B4F6-888F8E467EE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1860000" flipH="1">
              <a:off x="11129014" y="895662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F5DF4BDB-CA1D-4DA1-8D26-6BAEE0A21AE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1980000" flipH="1">
              <a:off x="11249872" y="968091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3315D2A0-DDA4-4A25-9CC7-7F90CCF0C4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2160000" flipH="1">
              <a:off x="11366875" y="1048084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75312B72-7E7D-4B0B-960E-7D7C9540EB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2280000" flipH="1">
              <a:off x="11474058" y="1131525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C48B42BB-3C0E-4546-957B-AB593E308C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2400000" flipH="1">
              <a:off x="11583303" y="1221790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437809D5-5F69-4BC6-A661-44B2A8A6822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2520000" flipH="1">
              <a:off x="11685344" y="1321772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B269CB4C-8BB5-4F63-8961-7EB8FE56D44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2700000" flipH="1">
              <a:off x="11787704" y="1417630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D5E7B60C-3F52-49EA-99F5-BE42AF88DD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2820000" flipH="1">
              <a:off x="11880859" y="1517931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1C5E885C-0F0D-4E11-8B78-4CE951E269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2940000" flipH="1">
              <a:off x="11969252" y="1627437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4BFA6E20-F564-4CA4-9150-FDD50B02CD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3060000" flipH="1">
              <a:off x="12062016" y="1736011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C3C02C6B-B913-486F-ACAE-432DE1F7704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2074680" y="1910249"/>
              <a:ext cx="117320" cy="82912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B6B5EE64-D401-45A4-82D4-85D4BF5C8E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2149943" y="2083594"/>
              <a:ext cx="39676" cy="21436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5F622D05-678C-405E-A74F-8D92A9C644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180000" flipH="1">
              <a:off x="9127990" y="334251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D8E01EF1-6517-49CC-9891-1BD6D0F49D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300000" flipH="1">
              <a:off x="8987576" y="336633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EC93E79A-63A6-4782-9D2C-BC50CD3B94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420000" flipH="1">
              <a:off x="8844859" y="351176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46C4B4DB-9B57-4C69-96EB-3E1910CEF4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540000" flipH="1">
              <a:off x="8706904" y="365719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9BBDCDA7-4ECB-42B1-8524-3D30023D6B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720000" flipH="1">
              <a:off x="8568008" y="387891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C7483057-DCDA-4BC6-8E99-7EAD94E878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840000" flipH="1">
              <a:off x="8429112" y="410063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E5C35A56-0BFD-443F-8C2B-CA73A3BFE9E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960000" flipH="1">
              <a:off x="8294968" y="446219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214A0AE5-3A88-4D5D-845C-5E906888C8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1080000" flipH="1">
              <a:off x="8160824" y="482375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44D7BF13-EDB8-4740-A3C5-87E2E7C6766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1260000" flipH="1">
              <a:off x="8027689" y="531848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16DAB64F-4B49-434F-BFB6-0BEB41AFB6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1380000" flipH="1">
              <a:off x="7894554" y="581321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93B5AD9A-BDA6-42CE-A1C0-C072103072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1500000" flipH="1">
              <a:off x="7761419" y="630794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5FD67DCC-475F-4BED-A634-FCDD63176B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1620000" flipH="1">
              <a:off x="7636645" y="689804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ED276E23-C86D-408D-821A-1E9A44CAEAF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1800000" flipH="1">
              <a:off x="7511871" y="751195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A879A029-D911-41C4-B218-E41871762F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1920000" flipH="1">
              <a:off x="7387899" y="819771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E9C7C9F5-65FB-4EF9-9AAD-F7E1FC14B8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2040000" flipH="1">
              <a:off x="7268530" y="893163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6115B885-5742-431C-BA48-96FC1F6D228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2160000" flipH="1">
              <a:off x="7152030" y="976584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6ACE37A6-0062-4B86-B4E6-18088040CD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2340000" flipH="1">
              <a:off x="7041695" y="1060025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0A8679B4-56BA-43AB-A0A2-E2DA3E2053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2460000" flipH="1">
              <a:off x="6931360" y="1143466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80DE24D2-627B-4C47-A858-A572BCDBAC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2580000" flipH="1">
              <a:off x="6819070" y="1235864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>
              <a:extLst>
                <a:ext uri="{FF2B5EF4-FFF2-40B4-BE49-F238E27FC236}">
                  <a16:creationId xmlns:a16="http://schemas.microsoft.com/office/drawing/2014/main" id="{B612A33E-5DE0-4E4D-9469-0BD0B3E0E72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2700000" flipH="1">
              <a:off x="6721359" y="1332746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91673515-5E42-490F-85A0-45658D81C6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2880000" flipH="1">
              <a:off x="6617467" y="1429423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6B048C17-3768-4DAF-A7AE-B2E7174970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3000000" flipH="1">
              <a:off x="6520032" y="1527285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>
              <a:extLst>
                <a:ext uri="{FF2B5EF4-FFF2-40B4-BE49-F238E27FC236}">
                  <a16:creationId xmlns:a16="http://schemas.microsoft.com/office/drawing/2014/main" id="{BAA4E6AA-9D65-4EED-91CB-87A5762ED0A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3120000" flipH="1">
              <a:off x="6429579" y="1641610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DB48B9EB-BBF2-48D7-A1D7-720D94506B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3240000" flipH="1">
              <a:off x="6340532" y="1750423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21492B79-7338-4309-8667-BB29A7BC7B0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3420000" flipH="1">
              <a:off x="6261757" y="1860178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0352FD87-EC9C-4EB5-9ACC-A152F78FC8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3540000" flipH="1">
              <a:off x="6184144" y="1979619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FF2CEA1F-EFA8-4353-B5F8-CCE27955A1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3660000" flipH="1">
              <a:off x="6106531" y="2099060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63E2723F-2530-4636-9A19-8F11B15662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3780000" flipH="1">
              <a:off x="6043206" y="2222556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4A9EE901-51C9-4292-BB45-5EDB8568A0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3960000" flipH="1">
              <a:off x="5978913" y="2344301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555407C2-7321-48CD-811F-92C71F701C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4080000" flipH="1">
              <a:off x="5912438" y="2470678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E5298A8A-2787-4153-BDA2-E939BFD5141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4200000" flipH="1">
              <a:off x="5858875" y="2600922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C45057B3-3FAB-42ED-AF52-F00BB07FA5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4320000" flipH="1">
              <a:off x="5808182" y="2734040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DA3F09E9-F476-4352-90E3-6A15C74268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4500000" flipH="1">
              <a:off x="5773263" y="2866860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128F7C5C-CECC-45A8-8A1F-D679534D4C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4620000" flipH="1">
              <a:off x="5735963" y="3002061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>
              <a:extLst>
                <a:ext uri="{FF2B5EF4-FFF2-40B4-BE49-F238E27FC236}">
                  <a16:creationId xmlns:a16="http://schemas.microsoft.com/office/drawing/2014/main" id="{FFFDFE9C-2017-4831-9F1B-6A03B58B10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4740000" flipH="1">
              <a:off x="5700105" y="3138910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>
              <a:extLst>
                <a:ext uri="{FF2B5EF4-FFF2-40B4-BE49-F238E27FC236}">
                  <a16:creationId xmlns:a16="http://schemas.microsoft.com/office/drawing/2014/main" id="{01BC942F-09CF-4A51-85A5-E23E2D71C8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4860000" flipH="1">
              <a:off x="5665939" y="3275489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>
              <a:extLst>
                <a:ext uri="{FF2B5EF4-FFF2-40B4-BE49-F238E27FC236}">
                  <a16:creationId xmlns:a16="http://schemas.microsoft.com/office/drawing/2014/main" id="{1456B520-137F-484D-A1B1-7DA5C3F823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5040000" flipH="1">
              <a:off x="5644476" y="3414251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>
              <a:extLst>
                <a:ext uri="{FF2B5EF4-FFF2-40B4-BE49-F238E27FC236}">
                  <a16:creationId xmlns:a16="http://schemas.microsoft.com/office/drawing/2014/main" id="{9ECA29F0-381E-4770-97BF-54C4E52201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5160000" flipH="1">
              <a:off x="5626530" y="3554628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>
              <a:extLst>
                <a:ext uri="{FF2B5EF4-FFF2-40B4-BE49-F238E27FC236}">
                  <a16:creationId xmlns:a16="http://schemas.microsoft.com/office/drawing/2014/main" id="{D43CCF9F-8F11-4676-82F3-DEE8A48C85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5280000" flipH="1">
              <a:off x="5616429" y="3691831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>
              <a:extLst>
                <a:ext uri="{FF2B5EF4-FFF2-40B4-BE49-F238E27FC236}">
                  <a16:creationId xmlns:a16="http://schemas.microsoft.com/office/drawing/2014/main" id="{6FA620FD-6A45-4754-BF42-A9FA44966D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5400000" flipH="1">
              <a:off x="5611319" y="3835374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>
              <a:extLst>
                <a:ext uri="{FF2B5EF4-FFF2-40B4-BE49-F238E27FC236}">
                  <a16:creationId xmlns:a16="http://schemas.microsoft.com/office/drawing/2014/main" id="{DC4D38F3-F3A2-42F4-8B57-DE978EC4AD5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5580000" flipH="1">
              <a:off x="5608540" y="3975726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>
              <a:extLst>
                <a:ext uri="{FF2B5EF4-FFF2-40B4-BE49-F238E27FC236}">
                  <a16:creationId xmlns:a16="http://schemas.microsoft.com/office/drawing/2014/main" id="{3C26D30E-A91E-4A5B-A419-0B9D79D57C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5700000" flipH="1">
              <a:off x="5605761" y="4116078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Connector 90">
              <a:extLst>
                <a:ext uri="{FF2B5EF4-FFF2-40B4-BE49-F238E27FC236}">
                  <a16:creationId xmlns:a16="http://schemas.microsoft.com/office/drawing/2014/main" id="{ADAB3EBC-722A-462E-AAAE-506E50038E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5820000" flipH="1">
              <a:off x="5624195" y="4254218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Connector 91">
              <a:extLst>
                <a:ext uri="{FF2B5EF4-FFF2-40B4-BE49-F238E27FC236}">
                  <a16:creationId xmlns:a16="http://schemas.microsoft.com/office/drawing/2014/main" id="{CBAABC17-832F-48CF-B0D7-0F7DE54607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5940000" flipH="1">
              <a:off x="5642629" y="4392358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Connector 92">
              <a:extLst>
                <a:ext uri="{FF2B5EF4-FFF2-40B4-BE49-F238E27FC236}">
                  <a16:creationId xmlns:a16="http://schemas.microsoft.com/office/drawing/2014/main" id="{E1FCA513-75D7-414B-BE8F-D780746A1A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6120000" flipH="1">
              <a:off x="5654818" y="4536385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Straight Connector 93">
              <a:extLst>
                <a:ext uri="{FF2B5EF4-FFF2-40B4-BE49-F238E27FC236}">
                  <a16:creationId xmlns:a16="http://schemas.microsoft.com/office/drawing/2014/main" id="{F2EDEC73-B6F5-473F-934A-CEF57604A8A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6240000" flipH="1">
              <a:off x="5684446" y="4671367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Connector 94">
              <a:extLst>
                <a:ext uri="{FF2B5EF4-FFF2-40B4-BE49-F238E27FC236}">
                  <a16:creationId xmlns:a16="http://schemas.microsoft.com/office/drawing/2014/main" id="{5B987884-C452-4492-A9F8-2770D3373B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6360000" flipH="1">
              <a:off x="5714074" y="4808730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Connector 95">
              <a:extLst>
                <a:ext uri="{FF2B5EF4-FFF2-40B4-BE49-F238E27FC236}">
                  <a16:creationId xmlns:a16="http://schemas.microsoft.com/office/drawing/2014/main" id="{9D978AF2-B7BB-4E05-81F1-1A5DBD1CB4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6480000" flipH="1">
              <a:off x="5748464" y="4948474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Connector 96">
              <a:extLst>
                <a:ext uri="{FF2B5EF4-FFF2-40B4-BE49-F238E27FC236}">
                  <a16:creationId xmlns:a16="http://schemas.microsoft.com/office/drawing/2014/main" id="{D7AD4D45-C3AB-458E-B826-0FACBD0DF3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6660000" flipH="1">
              <a:off x="5792091" y="5077607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Connector 97">
              <a:extLst>
                <a:ext uri="{FF2B5EF4-FFF2-40B4-BE49-F238E27FC236}">
                  <a16:creationId xmlns:a16="http://schemas.microsoft.com/office/drawing/2014/main" id="{A6E15555-6738-463C-B7DF-86429F2F96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6780000" flipH="1">
              <a:off x="5847441" y="5211223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98">
              <a:extLst>
                <a:ext uri="{FF2B5EF4-FFF2-40B4-BE49-F238E27FC236}">
                  <a16:creationId xmlns:a16="http://schemas.microsoft.com/office/drawing/2014/main" id="{AE487172-B4C3-4D13-A562-EF0BA3DD96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6900000" flipH="1">
              <a:off x="5900410" y="5342458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Connector 99">
              <a:extLst>
                <a:ext uri="{FF2B5EF4-FFF2-40B4-BE49-F238E27FC236}">
                  <a16:creationId xmlns:a16="http://schemas.microsoft.com/office/drawing/2014/main" id="{08E66297-1295-432A-AA84-7BB2341C19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7020000" flipH="1">
              <a:off x="5955760" y="5473693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6" name="Picture Placeholder 5" descr="A picture containing person, child, indoor, boy&#10;&#10;Description automatically generated">
            <a:extLst>
              <a:ext uri="{FF2B5EF4-FFF2-40B4-BE49-F238E27FC236}">
                <a16:creationId xmlns:a16="http://schemas.microsoft.com/office/drawing/2014/main" id="{24AB18EC-12D8-4677-9BFD-323A0ACAFD99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t="22874" b="22874"/>
          <a:stretch>
            <a:fillRect/>
          </a:stretch>
        </p:blipFill>
        <p:spPr>
          <a:xfrm>
            <a:off x="6664679" y="3115132"/>
            <a:ext cx="5124328" cy="184873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7B5D464-3716-450E-BD19-2568EB7DE1A9}"/>
              </a:ext>
            </a:extLst>
          </p:cNvPr>
          <p:cNvSpPr txBox="1"/>
          <p:nvPr/>
        </p:nvSpPr>
        <p:spPr>
          <a:xfrm>
            <a:off x="9348916" y="4763810"/>
            <a:ext cx="2440091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GB" sz="700">
                <a:solidFill>
                  <a:srgbClr val="FFFFFF"/>
                </a:solidFill>
                <a:hlinkClick r:id="rId4" tooltip="http://wendyjanelle.blogspot.co.uk/2013/03/jello-playdough-in-art.html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This Photo</a:t>
            </a:r>
            <a:r>
              <a:rPr lang="en-GB" sz="700">
                <a:solidFill>
                  <a:srgbClr val="FFFFFF"/>
                </a:solidFill>
              </a:rPr>
              <a:t> by Unknown Author is licensed under </a:t>
            </a:r>
            <a:r>
              <a:rPr lang="en-GB" sz="700">
                <a:solidFill>
                  <a:srgbClr val="FFFFFF"/>
                </a:solidFill>
                <a:hlinkClick r:id="rId5" tooltip="https://creativecommons.org/licenses/by-nc-sa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BY-SA-NC</a:t>
            </a:r>
            <a:endParaRPr lang="en-GB" sz="7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639078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p14:dur="10" advTm="0">
        <p14:reveal/>
      </p:transition>
    </mc:Choice>
    <mc:Fallback>
      <p:transition advTm="0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18BD78ED-75E1-4879-B369-BC61F7C45E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DF43132E-D4DF-4A83-9344-A782D0F5D9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964C60B-83E5-4E5A-8B06-2902256E4B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1875" y="1212935"/>
            <a:ext cx="6020177" cy="443213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/>
            <a:r>
              <a:rPr lang="en-US" sz="6600"/>
              <a:t>Christians believe in One God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63D41D-14C4-4DE8-8343-D40C1D7A3F5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017261" y="2087881"/>
            <a:ext cx="3142864" cy="2682239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cap="all" dirty="0"/>
              <a:t>The Bible says...  “God gave us his love through the Holy Spirit whom God has given to us.”</a:t>
            </a:r>
          </a:p>
          <a:p>
            <a:r>
              <a:rPr lang="en-US" cap="all" dirty="0"/>
              <a:t>Romans 5:5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6AA24BC1-1577-4586-AD7A-417660E372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534656" y="1668780"/>
            <a:ext cx="0" cy="352044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488079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0">
        <p14:reveal/>
      </p:transition>
    </mc:Choice>
    <mc:Fallback>
      <p:transition advTm="0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>
            <a:extLst>
              <a:ext uri="{FF2B5EF4-FFF2-40B4-BE49-F238E27FC236}">
                <a16:creationId xmlns:a16="http://schemas.microsoft.com/office/drawing/2014/main" id="{42476583-CC33-45CE-B51B-215B5673CD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4117F0C1-BCBB-40C7-99D6-F703E7A4B5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D1A5D8BC-B41A-4E96-91C4-D60F516225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0D321D5F-FA18-4271-9EAA-0BEA14116B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9627489-1E73-476A-A551-495FCA3AAC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8457" y="531278"/>
            <a:ext cx="3211517" cy="5292579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600">
                <a:solidFill>
                  <a:srgbClr val="FFFFFF"/>
                </a:solidFill>
              </a:rPr>
              <a:t>A Prayer for Children on trinity Sunday</a:t>
            </a:r>
          </a:p>
        </p:txBody>
      </p:sp>
      <p:sp useBgFill="1">
        <p:nvSpPr>
          <p:cNvPr id="34" name="Freeform: Shape 33">
            <a:extLst>
              <a:ext uri="{FF2B5EF4-FFF2-40B4-BE49-F238E27FC236}">
                <a16:creationId xmlns:a16="http://schemas.microsoft.com/office/drawing/2014/main" id="{51287385-D3EA-47A8-A127-6061791ADB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4422108" y="0"/>
            <a:ext cx="7769892" cy="6858000"/>
          </a:xfrm>
          <a:custGeom>
            <a:avLst/>
            <a:gdLst>
              <a:gd name="connsiteX0" fmla="*/ 1779516 w 7769892"/>
              <a:gd name="connsiteY0" fmla="*/ 0 h 6837536"/>
              <a:gd name="connsiteX1" fmla="*/ 6454848 w 7769892"/>
              <a:gd name="connsiteY1" fmla="*/ 0 h 6837536"/>
              <a:gd name="connsiteX2" fmla="*/ 6511730 w 7769892"/>
              <a:gd name="connsiteY2" fmla="*/ 37905 h 6837536"/>
              <a:gd name="connsiteX3" fmla="*/ 7769892 w 7769892"/>
              <a:gd name="connsiteY3" fmla="*/ 1486041 h 6837536"/>
              <a:gd name="connsiteX4" fmla="*/ 7769892 w 7769892"/>
              <a:gd name="connsiteY4" fmla="*/ 5281056 h 6837536"/>
              <a:gd name="connsiteX5" fmla="*/ 6353475 w 7769892"/>
              <a:gd name="connsiteY5" fmla="*/ 6837536 h 6837536"/>
              <a:gd name="connsiteX6" fmla="*/ 1882727 w 7769892"/>
              <a:gd name="connsiteY6" fmla="*/ 6837536 h 6837536"/>
              <a:gd name="connsiteX7" fmla="*/ 0 w 7769892"/>
              <a:gd name="connsiteY7" fmla="*/ 3386463 h 6837536"/>
              <a:gd name="connsiteX8" fmla="*/ 1655292 w 7769892"/>
              <a:gd name="connsiteY8" fmla="*/ 88307 h 6837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769892" h="6837536">
                <a:moveTo>
                  <a:pt x="1779516" y="0"/>
                </a:moveTo>
                <a:lnTo>
                  <a:pt x="6454848" y="0"/>
                </a:lnTo>
                <a:lnTo>
                  <a:pt x="6511730" y="37905"/>
                </a:lnTo>
                <a:cubicBezTo>
                  <a:pt x="7036410" y="413592"/>
                  <a:pt x="7468976" y="909648"/>
                  <a:pt x="7769892" y="1486041"/>
                </a:cubicBezTo>
                <a:cubicBezTo>
                  <a:pt x="7769892" y="1486041"/>
                  <a:pt x="7769892" y="1486041"/>
                  <a:pt x="7769892" y="5281056"/>
                </a:cubicBezTo>
                <a:cubicBezTo>
                  <a:pt x="7437646" y="5916473"/>
                  <a:pt x="6953850" y="6452788"/>
                  <a:pt x="6353475" y="6837536"/>
                </a:cubicBezTo>
                <a:cubicBezTo>
                  <a:pt x="6353475" y="6837536"/>
                  <a:pt x="6353475" y="6837536"/>
                  <a:pt x="1882727" y="6837536"/>
                </a:cubicBezTo>
                <a:cubicBezTo>
                  <a:pt x="751925" y="6103017"/>
                  <a:pt x="0" y="4832183"/>
                  <a:pt x="0" y="3386463"/>
                </a:cubicBezTo>
                <a:cubicBezTo>
                  <a:pt x="0" y="2036566"/>
                  <a:pt x="651406" y="838748"/>
                  <a:pt x="1655292" y="88307"/>
                </a:cubicBezTo>
                <a:close/>
              </a:path>
            </a:pathLst>
          </a:custGeom>
          <a:ln w="50800" cap="sq" cmpd="dbl">
            <a:noFill/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vert="horz" wrap="square" lIns="91440" tIns="45720" rIns="91440" bIns="45720" rtlCol="0" anchor="t">
            <a:noAutofit/>
          </a:bodyPr>
          <a:lstStyle/>
          <a:p>
            <a:pPr algn="ctr"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</a:pPr>
            <a:endParaRPr lang="en-US" sz="1600" cap="all"/>
          </a:p>
        </p:txBody>
      </p:sp>
      <p:graphicFrame>
        <p:nvGraphicFramePr>
          <p:cNvPr id="17" name="Text Placeholder 3">
            <a:extLst>
              <a:ext uri="{FF2B5EF4-FFF2-40B4-BE49-F238E27FC236}">
                <a16:creationId xmlns:a16="http://schemas.microsoft.com/office/drawing/2014/main" id="{31063D28-2621-42B1-97BE-B3444F880BE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06439528"/>
              </p:ext>
            </p:extLst>
          </p:nvPr>
        </p:nvGraphicFramePr>
        <p:xfrm>
          <a:off x="5617029" y="793820"/>
          <a:ext cx="5741534" cy="51709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361409186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p14:dur="10" advTm="0">
        <p14:reveal/>
      </p:transition>
    </mc:Choice>
    <mc:Fallback>
      <p:transition advTm="0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11">
            <a:extLst>
              <a:ext uri="{FF2B5EF4-FFF2-40B4-BE49-F238E27FC236}">
                <a16:creationId xmlns:a16="http://schemas.microsoft.com/office/drawing/2014/main" id="{CBECFFDC-94DB-4DA3-94FE-22FEDDA8FA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pic>
        <p:nvPicPr>
          <p:cNvPr id="7" name="Picture 6" descr="A close up of a rock&#10;&#10;Description automatically generated">
            <a:extLst>
              <a:ext uri="{FF2B5EF4-FFF2-40B4-BE49-F238E27FC236}">
                <a16:creationId xmlns:a16="http://schemas.microsoft.com/office/drawing/2014/main" id="{A0617F12-9CCE-45E9-BED3-7C9E64F7502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9091" t="30041" b="1777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pic>
        <p:nvPicPr>
          <p:cNvPr id="10" name="Picture 13">
            <a:extLst>
              <a:ext uri="{FF2B5EF4-FFF2-40B4-BE49-F238E27FC236}">
                <a16:creationId xmlns:a16="http://schemas.microsoft.com/office/drawing/2014/main" id="{545F67A4-7428-47F3-AE14-8CA43D976E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1" name="Freeform 5">
            <a:extLst>
              <a:ext uri="{FF2B5EF4-FFF2-40B4-BE49-F238E27FC236}">
                <a16:creationId xmlns:a16="http://schemas.microsoft.com/office/drawing/2014/main" id="{F4A20210-FA90-4B6D-8D2E-1B90054E09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5827529" y="660400"/>
            <a:ext cx="6381405" cy="6214533"/>
          </a:xfrm>
          <a:custGeom>
            <a:avLst/>
            <a:gdLst>
              <a:gd name="T0" fmla="*/ 1333 w 1333"/>
              <a:gd name="T1" fmla="*/ 1031 h 1298"/>
              <a:gd name="T2" fmla="*/ 1333 w 1333"/>
              <a:gd name="T3" fmla="*/ 380 h 1298"/>
              <a:gd name="T4" fmla="*/ 706 w 1333"/>
              <a:gd name="T5" fmla="*/ 0 h 1298"/>
              <a:gd name="T6" fmla="*/ 0 w 1333"/>
              <a:gd name="T7" fmla="*/ 706 h 1298"/>
              <a:gd name="T8" fmla="*/ 323 w 1333"/>
              <a:gd name="T9" fmla="*/ 1298 h 1298"/>
              <a:gd name="T10" fmla="*/ 1090 w 1333"/>
              <a:gd name="T11" fmla="*/ 1298 h 1298"/>
              <a:gd name="T12" fmla="*/ 1333 w 1333"/>
              <a:gd name="T13" fmla="*/ 1031 h 12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33" h="1298">
                <a:moveTo>
                  <a:pt x="1333" y="1031"/>
                </a:moveTo>
                <a:cubicBezTo>
                  <a:pt x="1333" y="380"/>
                  <a:pt x="1333" y="380"/>
                  <a:pt x="1333" y="380"/>
                </a:cubicBezTo>
                <a:cubicBezTo>
                  <a:pt x="1215" y="154"/>
                  <a:pt x="979" y="0"/>
                  <a:pt x="706" y="0"/>
                </a:cubicBezTo>
                <a:cubicBezTo>
                  <a:pt x="317" y="0"/>
                  <a:pt x="0" y="316"/>
                  <a:pt x="0" y="706"/>
                </a:cubicBezTo>
                <a:cubicBezTo>
                  <a:pt x="0" y="954"/>
                  <a:pt x="129" y="1172"/>
                  <a:pt x="323" y="1298"/>
                </a:cubicBezTo>
                <a:cubicBezTo>
                  <a:pt x="1090" y="1298"/>
                  <a:pt x="1090" y="1298"/>
                  <a:pt x="1090" y="1298"/>
                </a:cubicBezTo>
                <a:cubicBezTo>
                  <a:pt x="1193" y="1232"/>
                  <a:pt x="1276" y="1140"/>
                  <a:pt x="1333" y="1031"/>
                </a:cubicBezTo>
                <a:close/>
              </a:path>
            </a:pathLst>
          </a:custGeom>
          <a:solidFill>
            <a:schemeClr val="bg1">
              <a:alpha val="60000"/>
            </a:schemeClr>
          </a:solidFill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 algn="ctr"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</a:pPr>
            <a:endParaRPr lang="en-US" sz="1600" cap="all"/>
          </a:p>
        </p:txBody>
      </p:sp>
      <p:sp>
        <p:nvSpPr>
          <p:cNvPr id="13" name="Freeform 14">
            <a:extLst>
              <a:ext uri="{FF2B5EF4-FFF2-40B4-BE49-F238E27FC236}">
                <a16:creationId xmlns:a16="http://schemas.microsoft.com/office/drawing/2014/main" id="{39213B44-68B7-47E7-B506-5C79FCF809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81603" y="104899"/>
            <a:ext cx="6896713" cy="6005491"/>
          </a:xfrm>
          <a:custGeom>
            <a:avLst/>
            <a:gdLst>
              <a:gd name="connsiteX0" fmla="*/ 3912717 w 6896713"/>
              <a:gd name="connsiteY0" fmla="*/ 0 h 6005491"/>
              <a:gd name="connsiteX1" fmla="*/ 6679426 w 6896713"/>
              <a:gd name="connsiteY1" fmla="*/ 1146008 h 6005491"/>
              <a:gd name="connsiteX2" fmla="*/ 6896713 w 6896713"/>
              <a:gd name="connsiteY2" fmla="*/ 1385085 h 6005491"/>
              <a:gd name="connsiteX3" fmla="*/ 6896713 w 6896713"/>
              <a:gd name="connsiteY3" fmla="*/ 1431256 h 6005491"/>
              <a:gd name="connsiteX4" fmla="*/ 6657442 w 6896713"/>
              <a:gd name="connsiteY4" fmla="*/ 1167992 h 6005491"/>
              <a:gd name="connsiteX5" fmla="*/ 3912717 w 6896713"/>
              <a:gd name="connsiteY5" fmla="*/ 31089 h 6005491"/>
              <a:gd name="connsiteX6" fmla="*/ 31089 w 6896713"/>
              <a:gd name="connsiteY6" fmla="*/ 3912717 h 6005491"/>
              <a:gd name="connsiteX7" fmla="*/ 593046 w 6896713"/>
              <a:gd name="connsiteY7" fmla="*/ 5925483 h 6005491"/>
              <a:gd name="connsiteX8" fmla="*/ 633874 w 6896713"/>
              <a:gd name="connsiteY8" fmla="*/ 5989169 h 6005491"/>
              <a:gd name="connsiteX9" fmla="*/ 607415 w 6896713"/>
              <a:gd name="connsiteY9" fmla="*/ 6005491 h 6005491"/>
              <a:gd name="connsiteX10" fmla="*/ 566458 w 6896713"/>
              <a:gd name="connsiteY10" fmla="*/ 5941603 h 6005491"/>
              <a:gd name="connsiteX11" fmla="*/ 0 w 6896713"/>
              <a:gd name="connsiteY11" fmla="*/ 3912717 h 6005491"/>
              <a:gd name="connsiteX12" fmla="*/ 3912717 w 6896713"/>
              <a:gd name="connsiteY12" fmla="*/ 0 h 60054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896713" h="6005491">
                <a:moveTo>
                  <a:pt x="3912717" y="0"/>
                </a:moveTo>
                <a:cubicBezTo>
                  <a:pt x="4993184" y="0"/>
                  <a:pt x="5971363" y="437946"/>
                  <a:pt x="6679426" y="1146008"/>
                </a:cubicBezTo>
                <a:lnTo>
                  <a:pt x="6896713" y="1385085"/>
                </a:lnTo>
                <a:lnTo>
                  <a:pt x="6896713" y="1431256"/>
                </a:lnTo>
                <a:lnTo>
                  <a:pt x="6657442" y="1167992"/>
                </a:lnTo>
                <a:cubicBezTo>
                  <a:pt x="5955006" y="465555"/>
                  <a:pt x="4984599" y="31089"/>
                  <a:pt x="3912717" y="31089"/>
                </a:cubicBezTo>
                <a:cubicBezTo>
                  <a:pt x="1768953" y="31089"/>
                  <a:pt x="31089" y="1768953"/>
                  <a:pt x="31089" y="3912717"/>
                </a:cubicBezTo>
                <a:cubicBezTo>
                  <a:pt x="31089" y="4649636"/>
                  <a:pt x="236442" y="5338592"/>
                  <a:pt x="593046" y="5925483"/>
                </a:cubicBezTo>
                <a:lnTo>
                  <a:pt x="633874" y="5989169"/>
                </a:lnTo>
                <a:lnTo>
                  <a:pt x="607415" y="6005491"/>
                </a:lnTo>
                <a:lnTo>
                  <a:pt x="566458" y="5941603"/>
                </a:lnTo>
                <a:cubicBezTo>
                  <a:pt x="206998" y="5350013"/>
                  <a:pt x="0" y="4655538"/>
                  <a:pt x="0" y="3912717"/>
                </a:cubicBezTo>
                <a:cubicBezTo>
                  <a:pt x="0" y="1751783"/>
                  <a:pt x="1751783" y="0"/>
                  <a:pt x="3912717" y="0"/>
                </a:cubicBezTo>
                <a:close/>
              </a:path>
            </a:pathLst>
          </a:custGeom>
          <a:solidFill>
            <a:srgbClr val="FFFFFF">
              <a:alpha val="4196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5" name="Group 19">
            <a:extLst>
              <a:ext uri="{FF2B5EF4-FFF2-40B4-BE49-F238E27FC236}">
                <a16:creationId xmlns:a16="http://schemas.microsoft.com/office/drawing/2014/main" id="{39084D60-65A6-45F8-8C17-3529E43F1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516018" y="331504"/>
            <a:ext cx="6675982" cy="5235326"/>
            <a:chOff x="5516018" y="331504"/>
            <a:chExt cx="6675982" cy="5235326"/>
          </a:xfrm>
        </p:grpSpPr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444A2572-2BF1-4C8E-AF59-F3AD411D894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9266830" y="331504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21">
              <a:extLst>
                <a:ext uri="{FF2B5EF4-FFF2-40B4-BE49-F238E27FC236}">
                  <a16:creationId xmlns:a16="http://schemas.microsoft.com/office/drawing/2014/main" id="{F5DF3485-B455-470C-8FA8-A1BDE087B8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120000" flipH="1">
              <a:off x="9408861" y="338328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35E9DCD0-EE49-4CB4-89B6-C25F9861C3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240000" flipH="1">
              <a:off x="9551700" y="347636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A713CF62-C96C-44E9-8C28-E3F2C6E7C62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360000" flipH="1">
              <a:off x="9688748" y="368088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2D06558F-07E9-4D78-A6F3-8BCFA9E7340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540000" flipH="1">
              <a:off x="9824866" y="389224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512D8773-83C0-4D51-9E1F-046DA7DA0D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660000" flipH="1">
              <a:off x="9966867" y="417549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5880C3FB-3E2E-4054-A6D1-38176D6E2E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780000" flipH="1">
              <a:off x="10104425" y="445874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8505591A-6112-4B84-8E9E-923E43C4ED6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900000" flipH="1">
              <a:off x="10240513" y="479483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54884290-8E39-4425-BB4F-48D955C1F80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1080000" flipH="1">
              <a:off x="10373882" y="524355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00C383A3-6D77-41CE-8121-498BC3BA51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1200000" flipH="1">
              <a:off x="10505632" y="570628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E120A319-4A10-4542-B48C-5FB2714C4A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1320000" flipH="1">
              <a:off x="10637382" y="621344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5B15B038-50ED-419D-B142-C96EE418B5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1440000" flipH="1">
              <a:off x="10760965" y="690439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9BAFF2F4-75B2-4498-8559-BAE80D89B4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1620000" flipH="1">
              <a:off x="10888991" y="755091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B56AE167-8087-4A4B-B41D-5658EEBA684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1740000" flipH="1">
              <a:off x="11010193" y="819743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8D353E8A-CBA6-44F9-9C00-D0AD27C96C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1860000" flipH="1">
              <a:off x="11129014" y="895662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CA2C318A-A79F-4CAD-BA7A-51427BF9ED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1980000" flipH="1">
              <a:off x="11249872" y="968091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4F2996E3-5E01-4F22-B23C-7CD0CF72C45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2160000" flipH="1">
              <a:off x="11366875" y="1048084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760F6BC4-AB51-4DE7-B83C-E71FE4EC86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2280000" flipH="1">
              <a:off x="11474058" y="1131525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AF65FC1C-93BF-4ACA-BF17-17372DD108D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2400000" flipH="1">
              <a:off x="11583303" y="1221790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89F9913C-8CCE-4D56-9D2A-0C2D686676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2520000" flipH="1">
              <a:off x="11685344" y="1321772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40EDD18C-1AAD-48E5-AAAD-73F4B5643C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2700000" flipH="1">
              <a:off x="11787704" y="1417630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22D7A5C4-18C8-43E9-A50A-F87A362C85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2820000" flipH="1">
              <a:off x="11880859" y="1517931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3A0C484E-A224-4DB0-8C34-89BE54BD12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2940000" flipH="1">
              <a:off x="11969252" y="1627437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79BB438E-A25F-4A7F-B209-8899B7CEC4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3060000" flipH="1">
              <a:off x="12062016" y="1736011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F8BA6DC-B1E9-4F32-A5CC-8F61976B69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2074680" y="1910249"/>
              <a:ext cx="117320" cy="82912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CF6D95B2-1C8D-4156-AB05-523619B4FCD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2149943" y="2083594"/>
              <a:ext cx="39676" cy="21436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288409AD-A77F-4304-9E8B-08A4891C70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180000" flipH="1">
              <a:off x="9127990" y="334251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862AD08A-B385-4D18-B948-8D53B39184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300000" flipH="1">
              <a:off x="8987576" y="336633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E32A413E-FF1A-46B1-BF8B-3C1C408B34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420000" flipH="1">
              <a:off x="8844859" y="351176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3CFF4E44-2BEB-4FAE-97C9-BC6E8296D1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540000" flipH="1">
              <a:off x="8706904" y="365719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0486C0A-9B93-46B8-932F-876BE26CEF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720000" flipH="1">
              <a:off x="8568008" y="387891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1429BF5D-8D5B-4A48-89EE-8B779826EE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840000" flipH="1">
              <a:off x="8429112" y="410063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CDC996EE-5EB1-4943-A1E8-70810CBD67F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960000" flipH="1">
              <a:off x="8294968" y="446219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32F833C8-E3CE-4399-B78B-9DD0EEA64C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1080000" flipH="1">
              <a:off x="8160824" y="482375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07C92DB2-78F1-4872-B9C7-C658A78869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1260000" flipH="1">
              <a:off x="8027689" y="531848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F8A2FAA-05E1-448E-A606-FA9D67036C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1380000" flipH="1">
              <a:off x="7894554" y="581321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E5AAB5D1-1672-4825-88A7-D93923475E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1500000" flipH="1">
              <a:off x="7761419" y="630794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02CAAFDB-2BA2-4D04-8B8B-1241D5EC09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1620000" flipH="1">
              <a:off x="7636645" y="689804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4C381B3C-0009-451B-BCB3-48F7810C1B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1800000" flipH="1">
              <a:off x="7511871" y="751195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2A10544C-1EAD-47FB-A17E-52C6222826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1920000" flipH="1">
              <a:off x="7387899" y="819771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A2540B37-D854-4525-93F8-410685438F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2040000" flipH="1">
              <a:off x="7268530" y="893163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7450DFE8-D07F-435C-B5A2-47D126FD9F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2160000" flipH="1">
              <a:off x="7152030" y="976584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6C1A6513-2D5D-458C-B841-D5DD9844B8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2340000" flipH="1">
              <a:off x="7041695" y="1060025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9931CF18-850E-41CD-823E-D311BD5CCE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2460000" flipH="1">
              <a:off x="6931360" y="1143466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44497A09-1B1C-4EB6-B728-6FC3A1C125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2580000" flipH="1">
              <a:off x="6819070" y="1235864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FA60DE04-F3E8-437E-A2E4-A8A7BA01CB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2700000" flipH="1">
              <a:off x="6721359" y="1332746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CDBBA541-852C-4AE6-82E8-6BD13AFB4F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2880000" flipH="1">
              <a:off x="6617467" y="1429423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>
              <a:extLst>
                <a:ext uri="{FF2B5EF4-FFF2-40B4-BE49-F238E27FC236}">
                  <a16:creationId xmlns:a16="http://schemas.microsoft.com/office/drawing/2014/main" id="{2FC3362F-AD7E-45D7-BE85-7C8DD81347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3000000" flipH="1">
              <a:off x="6520032" y="1527285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FCD83E0F-C8AF-4D52-94DB-CD949A2B16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3120000" flipH="1">
              <a:off x="6429579" y="1641610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60D5F865-890F-483F-B407-516CE6D222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3240000" flipH="1">
              <a:off x="6340532" y="1750423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>
              <a:extLst>
                <a:ext uri="{FF2B5EF4-FFF2-40B4-BE49-F238E27FC236}">
                  <a16:creationId xmlns:a16="http://schemas.microsoft.com/office/drawing/2014/main" id="{DE6A2505-E617-4419-AB05-10B779B5C23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3420000" flipH="1">
              <a:off x="6261757" y="1860178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BDFF0D66-52FC-4F64-B67F-72D9EFEED1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3540000" flipH="1">
              <a:off x="6184144" y="1979619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DCC72040-7945-4051-989C-2B728F6D50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3660000" flipH="1">
              <a:off x="6106531" y="2099060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96EB6302-2333-45D4-AE20-B0F6D45CC1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3780000" flipH="1">
              <a:off x="6043206" y="2222556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EECC1105-D16E-411D-B4B7-80BF039BF9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3960000" flipH="1">
              <a:off x="5978913" y="2344301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C7D2F518-4540-44DE-BC62-7D598EC99B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4080000" flipH="1">
              <a:off x="5912438" y="2470678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F19566BC-880A-4113-A9C4-0017E5184C1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4200000" flipH="1">
              <a:off x="5858875" y="2600922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718E7D73-F4E4-4F5D-AFF9-EE491954A0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4320000" flipH="1">
              <a:off x="5808182" y="2734040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8D0988A2-3571-4C16-BDEF-58254F04E5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4500000" flipH="1">
              <a:off x="5773263" y="2866860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4550BAC8-41FE-4300-910B-EE7BBD7A0C1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4620000" flipH="1">
              <a:off x="5735963" y="3002061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38CD175C-18A7-4589-8C46-A61FEF6D99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4740000" flipH="1">
              <a:off x="5700105" y="3138910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B6BE3031-FD1C-443C-9889-243CEEAEDF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4860000" flipH="1">
              <a:off x="5665939" y="3275489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>
              <a:extLst>
                <a:ext uri="{FF2B5EF4-FFF2-40B4-BE49-F238E27FC236}">
                  <a16:creationId xmlns:a16="http://schemas.microsoft.com/office/drawing/2014/main" id="{7E37BF5D-3732-41F2-B9AF-A56C9214D6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5040000" flipH="1">
              <a:off x="5644476" y="3414251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>
              <a:extLst>
                <a:ext uri="{FF2B5EF4-FFF2-40B4-BE49-F238E27FC236}">
                  <a16:creationId xmlns:a16="http://schemas.microsoft.com/office/drawing/2014/main" id="{077B6718-917A-4A01-BCF8-5C6E1217B2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5160000" flipH="1">
              <a:off x="5626530" y="3554628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>
              <a:extLst>
                <a:ext uri="{FF2B5EF4-FFF2-40B4-BE49-F238E27FC236}">
                  <a16:creationId xmlns:a16="http://schemas.microsoft.com/office/drawing/2014/main" id="{1C23AB5B-98FB-43F1-B590-BBA79814F2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5280000" flipH="1">
              <a:off x="5616429" y="3691831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>
              <a:extLst>
                <a:ext uri="{FF2B5EF4-FFF2-40B4-BE49-F238E27FC236}">
                  <a16:creationId xmlns:a16="http://schemas.microsoft.com/office/drawing/2014/main" id="{D6EEC146-226B-4C83-9C1B-DD5495DE161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5400000" flipH="1">
              <a:off x="5611319" y="3835374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>
              <a:extLst>
                <a:ext uri="{FF2B5EF4-FFF2-40B4-BE49-F238E27FC236}">
                  <a16:creationId xmlns:a16="http://schemas.microsoft.com/office/drawing/2014/main" id="{9C24D094-41EF-4CA2-9834-B04793FA12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5580000" flipH="1">
              <a:off x="5608540" y="3975726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>
              <a:extLst>
                <a:ext uri="{FF2B5EF4-FFF2-40B4-BE49-F238E27FC236}">
                  <a16:creationId xmlns:a16="http://schemas.microsoft.com/office/drawing/2014/main" id="{8DA46AD8-674F-46C3-8A22-280F78F91A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5700000" flipH="1">
              <a:off x="5605761" y="4116078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>
              <a:extLst>
                <a:ext uri="{FF2B5EF4-FFF2-40B4-BE49-F238E27FC236}">
                  <a16:creationId xmlns:a16="http://schemas.microsoft.com/office/drawing/2014/main" id="{AE9D757B-CD9D-447C-8780-79F2FF8751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5820000" flipH="1">
              <a:off x="5624195" y="4254218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>
              <a:extLst>
                <a:ext uri="{FF2B5EF4-FFF2-40B4-BE49-F238E27FC236}">
                  <a16:creationId xmlns:a16="http://schemas.microsoft.com/office/drawing/2014/main" id="{276B76E9-7342-43BC-B629-9180ABF577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5940000" flipH="1">
              <a:off x="5642629" y="4392358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Connector 90">
              <a:extLst>
                <a:ext uri="{FF2B5EF4-FFF2-40B4-BE49-F238E27FC236}">
                  <a16:creationId xmlns:a16="http://schemas.microsoft.com/office/drawing/2014/main" id="{3F25F68A-2DCB-4183-86F1-3428326E59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6120000" flipH="1">
              <a:off x="5654818" y="4536385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Connector 91">
              <a:extLst>
                <a:ext uri="{FF2B5EF4-FFF2-40B4-BE49-F238E27FC236}">
                  <a16:creationId xmlns:a16="http://schemas.microsoft.com/office/drawing/2014/main" id="{BA5FA913-066C-4504-A753-026056454C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6240000" flipH="1">
              <a:off x="5684446" y="4671367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Connector 92">
              <a:extLst>
                <a:ext uri="{FF2B5EF4-FFF2-40B4-BE49-F238E27FC236}">
                  <a16:creationId xmlns:a16="http://schemas.microsoft.com/office/drawing/2014/main" id="{6A6E50AC-CA1E-4DD3-B85F-1720C019E6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6360000" flipH="1">
              <a:off x="5714074" y="4808730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Straight Connector 93">
              <a:extLst>
                <a:ext uri="{FF2B5EF4-FFF2-40B4-BE49-F238E27FC236}">
                  <a16:creationId xmlns:a16="http://schemas.microsoft.com/office/drawing/2014/main" id="{1224B2B1-DBD8-4BA8-8CEB-BFAC8A15D3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6480000" flipH="1">
              <a:off x="5748464" y="4948474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Connector 94">
              <a:extLst>
                <a:ext uri="{FF2B5EF4-FFF2-40B4-BE49-F238E27FC236}">
                  <a16:creationId xmlns:a16="http://schemas.microsoft.com/office/drawing/2014/main" id="{4DEFE1E7-69A3-47F5-B8B8-C0898281B6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6660000" flipH="1">
              <a:off x="5792091" y="5077607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Connector 95">
              <a:extLst>
                <a:ext uri="{FF2B5EF4-FFF2-40B4-BE49-F238E27FC236}">
                  <a16:creationId xmlns:a16="http://schemas.microsoft.com/office/drawing/2014/main" id="{66F1F489-762E-4979-9EBC-50A62330B8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6780000" flipH="1">
              <a:off x="5847441" y="5211223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Connector 96">
              <a:extLst>
                <a:ext uri="{FF2B5EF4-FFF2-40B4-BE49-F238E27FC236}">
                  <a16:creationId xmlns:a16="http://schemas.microsoft.com/office/drawing/2014/main" id="{927DF22C-20E6-4DED-B405-1B26C52186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6900000" flipH="1">
              <a:off x="5900410" y="5342458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Connector 97">
              <a:extLst>
                <a:ext uri="{FF2B5EF4-FFF2-40B4-BE49-F238E27FC236}">
                  <a16:creationId xmlns:a16="http://schemas.microsoft.com/office/drawing/2014/main" id="{236FD8D7-6E0F-468E-B8C4-F4E6707112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7020000" flipH="1">
              <a:off x="5955760" y="5473693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8E25F70E-0860-4A18-B82B-C32403514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46333" y="2032000"/>
            <a:ext cx="4513792" cy="2819398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>
              <a:lnSpc>
                <a:spcPct val="90000"/>
              </a:lnSpc>
            </a:pPr>
            <a:r>
              <a:rPr lang="en-US" sz="3000" dirty="0"/>
              <a:t>Enjoy playing with the Playdough and we send you special blessings from GLS for the coming week.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E2E090-EBB9-47EF-B9A9-4A8CE84F41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46333" y="4851399"/>
            <a:ext cx="4513792" cy="914401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 algn="r">
              <a:buNone/>
            </a:pPr>
            <a:r>
              <a:rPr lang="en-US" cap="all"/>
              <a:t>Remember the Trinity of God is with you ….</a:t>
            </a:r>
          </a:p>
        </p:txBody>
      </p:sp>
    </p:spTree>
    <p:extLst>
      <p:ext uri="{BB962C8B-B14F-4D97-AF65-F5344CB8AC3E}">
        <p14:creationId xmlns:p14="http://schemas.microsoft.com/office/powerpoint/2010/main" val="10648367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0">
        <p14:reveal/>
      </p:transition>
    </mc:Choice>
    <mc:Fallback>
      <p:transition advTm="0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elestial">
  <a:themeElements>
    <a:clrScheme name="Celestial">
      <a:dk1>
        <a:sysClr val="windowText" lastClr="000000"/>
      </a:dk1>
      <a:lt1>
        <a:sysClr val="window" lastClr="FFFFFF"/>
      </a:lt1>
      <a:dk2>
        <a:srgbClr val="18276C"/>
      </a:dk2>
      <a:lt2>
        <a:srgbClr val="EBEBEB"/>
      </a:lt2>
      <a:accent1>
        <a:srgbClr val="AC3EC1"/>
      </a:accent1>
      <a:accent2>
        <a:srgbClr val="477BD1"/>
      </a:accent2>
      <a:accent3>
        <a:srgbClr val="46B298"/>
      </a:accent3>
      <a:accent4>
        <a:srgbClr val="90BA4C"/>
      </a:accent4>
      <a:accent5>
        <a:srgbClr val="DD9D31"/>
      </a:accent5>
      <a:accent6>
        <a:srgbClr val="E25247"/>
      </a:accent6>
      <a:hlink>
        <a:srgbClr val="C573D2"/>
      </a:hlink>
      <a:folHlink>
        <a:srgbClr val="CCAEE8"/>
      </a:folHlink>
    </a:clrScheme>
    <a:fontScheme name="Celestial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elestial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82000"/>
                <a:alpha val="7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0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1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6000"/>
                <a:hueMod val="100000"/>
                <a:satMod val="180000"/>
                <a:lumMod val="110000"/>
              </a:schemeClr>
            </a:gs>
            <a:gs pos="100000">
              <a:schemeClr val="phClr">
                <a:shade val="96000"/>
                <a:satMod val="160000"/>
                <a:lumMod val="100000"/>
              </a:schemeClr>
            </a:gs>
          </a:gsLst>
          <a:lin ang="4740000" scaled="1"/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elestial" id="{C4BB2A3D-0E93-4C5F-B0D2-9D3FCE089CC5}" vid="{42E5908D-19A2-46FD-89FA-638B126129E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</TotalTime>
  <Words>471</Words>
  <Application>Microsoft Office PowerPoint</Application>
  <PresentationFormat>Widescreen</PresentationFormat>
  <Paragraphs>48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Celestial</vt:lpstr>
      <vt:lpstr>Sunday club 7 June 2020</vt:lpstr>
      <vt:lpstr>Today we are going to explore what “trinity” means?</vt:lpstr>
      <vt:lpstr>Trinity</vt:lpstr>
      <vt:lpstr>Now watch this very short clip</vt:lpstr>
      <vt:lpstr>Task:  we are going to try and demonstrate a way of understanding the Trinity.</vt:lpstr>
      <vt:lpstr>The Playdough is like God- made up of three that is one</vt:lpstr>
      <vt:lpstr>Christians believe in One God</vt:lpstr>
      <vt:lpstr>A Prayer for Children on trinity Sunday</vt:lpstr>
      <vt:lpstr>Enjoy playing with the Playdough and we send you special blessings from GLS for the coming week.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Sunday club 7 June 2020</dc:title>
  <dc:creator>Mary Sherriffs</dc:creator>
  <cp:lastModifiedBy>Mary Sherriffs</cp:lastModifiedBy>
  <cp:revision>1</cp:revision>
  <dcterms:created xsi:type="dcterms:W3CDTF">2020-06-07T08:37:15Z</dcterms:created>
  <dcterms:modified xsi:type="dcterms:W3CDTF">2020-06-07T09:08:45Z</dcterms:modified>
</cp:coreProperties>
</file>