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p:scale>
          <a:sx n="83" d="100"/>
          <a:sy n="83" d="100"/>
        </p:scale>
        <p:origin x="48"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2/13/2021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pixabay.com/en/stained-glass-windows-church-chapel-122563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4.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5.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hyperlink" Target="http://jdorganizer.blogspot.com/2009/09/organizing-and-displaying-collection.html" TargetMode="External"/><Relationship Id="rId7" Type="http://schemas.openxmlformats.org/officeDocument/2006/relationships/hyperlink" Target="https://creativecommons.org/licenses/by-nc-sa/3.0/" TargetMode="External"/><Relationship Id="rId2" Type="http://schemas.openxmlformats.org/officeDocument/2006/relationships/image" Target="../media/image14.jpg"/><Relationship Id="rId1" Type="http://schemas.openxmlformats.org/officeDocument/2006/relationships/slideLayout" Target="../slideLayouts/slideLayout15.xml"/><Relationship Id="rId6" Type="http://schemas.openxmlformats.org/officeDocument/2006/relationships/image" Target="../media/image16.JPG"/><Relationship Id="rId5" Type="http://schemas.openxmlformats.org/officeDocument/2006/relationships/hyperlink" Target="https://www.flickr.com/photos/foxypar4/1239864018/" TargetMode="Externa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Sunday Club</a:t>
            </a:r>
          </a:p>
        </p:txBody>
      </p:sp>
      <p:sp>
        <p:nvSpPr>
          <p:cNvPr id="3" name="Subtitle 2"/>
          <p:cNvSpPr>
            <a:spLocks noGrp="1"/>
          </p:cNvSpPr>
          <p:nvPr>
            <p:ph type="subTitle" idx="1"/>
          </p:nvPr>
        </p:nvSpPr>
        <p:spPr/>
        <p:txBody>
          <a:bodyPr/>
          <a:lstStyle/>
          <a:p>
            <a:r>
              <a:rPr lang="en-US" dirty="0"/>
              <a:t>14</a:t>
            </a:r>
            <a:r>
              <a:rPr lang="en-US" baseline="30000" dirty="0"/>
              <a:t>th</a:t>
            </a:r>
            <a:r>
              <a:rPr lang="en-US" dirty="0"/>
              <a:t> Feb 2021</a:t>
            </a:r>
          </a:p>
        </p:txBody>
      </p:sp>
      <p:pic>
        <p:nvPicPr>
          <p:cNvPr id="5" name="TimTaj_-_Happy_and_Positive_Summer">
            <a:hlinkClick r:id="" action="ppaction://media"/>
            <a:extLst>
              <a:ext uri="{FF2B5EF4-FFF2-40B4-BE49-F238E27FC236}">
                <a16:creationId xmlns:a16="http://schemas.microsoft.com/office/drawing/2014/main" id="{21BF9CC9-EA95-408B-8BF0-EFE2B7AC605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43600" y="3276600"/>
            <a:ext cx="304800" cy="304800"/>
          </a:xfrm>
          <a:prstGeom prst="rect">
            <a:avLst/>
          </a:prstGeom>
        </p:spPr>
      </p:pic>
    </p:spTree>
    <p:extLst>
      <p:ext uri="{BB962C8B-B14F-4D97-AF65-F5344CB8AC3E}">
        <p14:creationId xmlns:p14="http://schemas.microsoft.com/office/powerpoint/2010/main" val="1379305003"/>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BCCC5532-4EA9-42AA-BFF5-86257AF68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
            <a:extLst>
              <a:ext uri="{FF2B5EF4-FFF2-40B4-BE49-F238E27FC236}">
                <a16:creationId xmlns:a16="http://schemas.microsoft.com/office/drawing/2014/main" id="{BB0CE38A-BB1F-40E2-A05E-7165BE72D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0" name="Rounded Rectangle 12">
            <a:extLst>
              <a:ext uri="{FF2B5EF4-FFF2-40B4-BE49-F238E27FC236}">
                <a16:creationId xmlns:a16="http://schemas.microsoft.com/office/drawing/2014/main" id="{9F7C7D65-89D1-428E-A505-0A33DB1C5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1991" y="887150"/>
            <a:ext cx="410428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Picture 4" descr="A picture containing tree, old&#10;&#10;Description automatically generated">
            <a:extLst>
              <a:ext uri="{FF2B5EF4-FFF2-40B4-BE49-F238E27FC236}">
                <a16:creationId xmlns:a16="http://schemas.microsoft.com/office/drawing/2014/main" id="{8D74485B-5AD1-4A84-8D65-FAE6DCA407A4}"/>
              </a:ext>
            </a:extLst>
          </p:cNvPr>
          <p:cNvPicPr>
            <a:picLocks noChangeAspect="1"/>
          </p:cNvPicPr>
          <p:nvPr/>
        </p:nvPicPr>
        <p:blipFill rotWithShape="1">
          <a:blip r:embed="rId3"/>
          <a:srcRect r="4575" b="1"/>
          <a:stretch/>
        </p:blipFill>
        <p:spPr>
          <a:xfrm rot="5400000">
            <a:off x="7326776" y="1779664"/>
            <a:ext cx="4014710" cy="3155366"/>
          </a:xfrm>
          <a:prstGeom prst="rect">
            <a:avLst/>
          </a:prstGeom>
        </p:spPr>
      </p:pic>
      <p:pic>
        <p:nvPicPr>
          <p:cNvPr id="21" name="Picture 15">
            <a:extLst>
              <a:ext uri="{FF2B5EF4-FFF2-40B4-BE49-F238E27FC236}">
                <a16:creationId xmlns:a16="http://schemas.microsoft.com/office/drawing/2014/main" id="{C81FFC53-BC6C-4674-B2AC-D8ED5063D5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1368398-D089-4156-8176-3B9D999B21FD}"/>
              </a:ext>
            </a:extLst>
          </p:cNvPr>
          <p:cNvSpPr>
            <a:spLocks noGrp="1"/>
          </p:cNvSpPr>
          <p:nvPr>
            <p:ph type="title"/>
          </p:nvPr>
        </p:nvSpPr>
        <p:spPr>
          <a:xfrm>
            <a:off x="913776" y="618517"/>
            <a:ext cx="5910272" cy="1596177"/>
          </a:xfrm>
        </p:spPr>
        <p:txBody>
          <a:bodyPr>
            <a:normAutofit/>
          </a:bodyPr>
          <a:lstStyle/>
          <a:p>
            <a:r>
              <a:rPr lang="en-GB" dirty="0"/>
              <a:t>Today’s Reading:  Mark 8:  31-39</a:t>
            </a:r>
          </a:p>
        </p:txBody>
      </p:sp>
      <p:sp>
        <p:nvSpPr>
          <p:cNvPr id="3" name="Content Placeholder 2">
            <a:extLst>
              <a:ext uri="{FF2B5EF4-FFF2-40B4-BE49-F238E27FC236}">
                <a16:creationId xmlns:a16="http://schemas.microsoft.com/office/drawing/2014/main" id="{249C9809-F2E0-4D89-BD35-015188E7742E}"/>
              </a:ext>
            </a:extLst>
          </p:cNvPr>
          <p:cNvSpPr>
            <a:spLocks noGrp="1"/>
          </p:cNvSpPr>
          <p:nvPr>
            <p:ph sz="quarter" idx="13"/>
          </p:nvPr>
        </p:nvSpPr>
        <p:spPr>
          <a:xfrm>
            <a:off x="913775" y="2367092"/>
            <a:ext cx="5910274" cy="3424107"/>
          </a:xfrm>
        </p:spPr>
        <p:txBody>
          <a:bodyPr>
            <a:normAutofit/>
          </a:bodyPr>
          <a:lstStyle/>
          <a:p>
            <a:r>
              <a:rPr lang="en-GB" dirty="0"/>
              <a:t>The story tells us that Jesus was talking to his friends, the disciples, explaining to them that following him was not an easy job to do.  In fact, he said it was dangerous at times.</a:t>
            </a:r>
          </a:p>
          <a:p>
            <a:r>
              <a:rPr lang="en-GB" dirty="0"/>
              <a:t>Jesus also told the disciples that he knew he was going to suffer and die.</a:t>
            </a:r>
          </a:p>
        </p:txBody>
      </p:sp>
    </p:spTree>
    <p:extLst>
      <p:ext uri="{BB962C8B-B14F-4D97-AF65-F5344CB8AC3E}">
        <p14:creationId xmlns:p14="http://schemas.microsoft.com/office/powerpoint/2010/main" val="1314903542"/>
      </p:ext>
    </p:extLst>
  </p:cSld>
  <p:clrMapOvr>
    <a:masterClrMapping/>
  </p:clrMapOvr>
  <mc:AlternateContent xmlns:mc="http://schemas.openxmlformats.org/markup-compatibility/2006">
    <mc:Choice xmlns:p14="http://schemas.microsoft.com/office/powerpoint/2010/main" Requires="p14">
      <p:transition spd="slow" p14:dur="2000" advTm="13000"/>
    </mc:Choice>
    <mc:Fallback>
      <p:transition spd="slow" advTm="1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CCC5532-4EA9-42AA-BFF5-86257AF68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a:extLst>
              <a:ext uri="{FF2B5EF4-FFF2-40B4-BE49-F238E27FC236}">
                <a16:creationId xmlns:a16="http://schemas.microsoft.com/office/drawing/2014/main" id="{BB0CE38A-BB1F-40E2-A05E-7165BE72D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7" name="Rounded Rectangle 12">
            <a:extLst>
              <a:ext uri="{FF2B5EF4-FFF2-40B4-BE49-F238E27FC236}">
                <a16:creationId xmlns:a16="http://schemas.microsoft.com/office/drawing/2014/main" id="{9F7C7D65-89D1-428E-A505-0A33DB1C5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1991" y="887150"/>
            <a:ext cx="410428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8" name="Picture 7" descr="A stained glass window&#10;&#10;Description automatically generated with medium confidence">
            <a:extLst>
              <a:ext uri="{FF2B5EF4-FFF2-40B4-BE49-F238E27FC236}">
                <a16:creationId xmlns:a16="http://schemas.microsoft.com/office/drawing/2014/main" id="{0378208C-DFBA-4E93-8608-8A21A308D89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8088" r="-2" b="7300"/>
          <a:stretch/>
        </p:blipFill>
        <p:spPr>
          <a:xfrm>
            <a:off x="7756448" y="1349992"/>
            <a:ext cx="3155366" cy="4014710"/>
          </a:xfrm>
          <a:prstGeom prst="rect">
            <a:avLst/>
          </a:prstGeom>
        </p:spPr>
      </p:pic>
      <p:pic>
        <p:nvPicPr>
          <p:cNvPr id="19" name="Picture 18">
            <a:extLst>
              <a:ext uri="{FF2B5EF4-FFF2-40B4-BE49-F238E27FC236}">
                <a16:creationId xmlns:a16="http://schemas.microsoft.com/office/drawing/2014/main" id="{C81FFC53-BC6C-4674-B2AC-D8ED5063D5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9C95A118-5F9F-4A88-AF87-5E36B0590674}"/>
              </a:ext>
            </a:extLst>
          </p:cNvPr>
          <p:cNvSpPr>
            <a:spLocks noGrp="1"/>
          </p:cNvSpPr>
          <p:nvPr>
            <p:ph type="title"/>
          </p:nvPr>
        </p:nvSpPr>
        <p:spPr>
          <a:xfrm>
            <a:off x="913776" y="618517"/>
            <a:ext cx="5910272" cy="1596177"/>
          </a:xfrm>
        </p:spPr>
        <p:txBody>
          <a:bodyPr>
            <a:normAutofit/>
          </a:bodyPr>
          <a:lstStyle/>
          <a:p>
            <a:r>
              <a:rPr lang="en-GB" dirty="0"/>
              <a:t>What does this mean?</a:t>
            </a:r>
          </a:p>
        </p:txBody>
      </p:sp>
      <p:sp>
        <p:nvSpPr>
          <p:cNvPr id="3" name="Content Placeholder 2">
            <a:extLst>
              <a:ext uri="{FF2B5EF4-FFF2-40B4-BE49-F238E27FC236}">
                <a16:creationId xmlns:a16="http://schemas.microsoft.com/office/drawing/2014/main" id="{9A208BDF-C63B-4550-B064-323545A8DE9B}"/>
              </a:ext>
            </a:extLst>
          </p:cNvPr>
          <p:cNvSpPr>
            <a:spLocks noGrp="1"/>
          </p:cNvSpPr>
          <p:nvPr>
            <p:ph sz="quarter" idx="13"/>
          </p:nvPr>
        </p:nvSpPr>
        <p:spPr>
          <a:xfrm>
            <a:off x="913775" y="2367092"/>
            <a:ext cx="5910274" cy="3424107"/>
          </a:xfrm>
        </p:spPr>
        <p:txBody>
          <a:bodyPr>
            <a:normAutofit/>
          </a:bodyPr>
          <a:lstStyle/>
          <a:p>
            <a:r>
              <a:rPr lang="en-GB" dirty="0"/>
              <a:t>Imagine that you were looking at a church window- many of them have stained glass or are made up of small pieces of glass in a pattern.</a:t>
            </a:r>
          </a:p>
          <a:p>
            <a:r>
              <a:rPr lang="en-GB" dirty="0"/>
              <a:t>They must be difficult to make- lots of parts to work on to create the pattern with colour and then to fit it together.  Very difficult.</a:t>
            </a:r>
          </a:p>
        </p:txBody>
      </p:sp>
    </p:spTree>
    <p:extLst>
      <p:ext uri="{BB962C8B-B14F-4D97-AF65-F5344CB8AC3E}">
        <p14:creationId xmlns:p14="http://schemas.microsoft.com/office/powerpoint/2010/main" val="1608547458"/>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C02A6-9875-4AE1-9F99-D93E1F134139}"/>
              </a:ext>
            </a:extLst>
          </p:cNvPr>
          <p:cNvSpPr>
            <a:spLocks noGrp="1"/>
          </p:cNvSpPr>
          <p:nvPr>
            <p:ph type="title"/>
          </p:nvPr>
        </p:nvSpPr>
        <p:spPr/>
        <p:txBody>
          <a:bodyPr/>
          <a:lstStyle/>
          <a:p>
            <a:r>
              <a:rPr lang="en-GB" dirty="0"/>
              <a:t>Look at some of the windows I found</a:t>
            </a:r>
          </a:p>
        </p:txBody>
      </p:sp>
      <p:sp>
        <p:nvSpPr>
          <p:cNvPr id="3" name="Text Placeholder 2">
            <a:extLst>
              <a:ext uri="{FF2B5EF4-FFF2-40B4-BE49-F238E27FC236}">
                <a16:creationId xmlns:a16="http://schemas.microsoft.com/office/drawing/2014/main" id="{141428BD-B909-424F-9B4E-2283C2821A2A}"/>
              </a:ext>
            </a:extLst>
          </p:cNvPr>
          <p:cNvSpPr>
            <a:spLocks noGrp="1"/>
          </p:cNvSpPr>
          <p:nvPr>
            <p:ph type="body" idx="1"/>
          </p:nvPr>
        </p:nvSpPr>
        <p:spPr/>
        <p:txBody>
          <a:bodyPr/>
          <a:lstStyle/>
          <a:p>
            <a:r>
              <a:rPr lang="en-GB" dirty="0"/>
              <a:t>Look at the edges</a:t>
            </a:r>
          </a:p>
        </p:txBody>
      </p:sp>
      <p:sp>
        <p:nvSpPr>
          <p:cNvPr id="4" name="Text Placeholder 3">
            <a:extLst>
              <a:ext uri="{FF2B5EF4-FFF2-40B4-BE49-F238E27FC236}">
                <a16:creationId xmlns:a16="http://schemas.microsoft.com/office/drawing/2014/main" id="{000124BB-23C0-477B-A23D-30E5D03D1880}"/>
              </a:ext>
            </a:extLst>
          </p:cNvPr>
          <p:cNvSpPr>
            <a:spLocks noGrp="1"/>
          </p:cNvSpPr>
          <p:nvPr>
            <p:ph type="body" sz="half" idx="15"/>
          </p:nvPr>
        </p:nvSpPr>
        <p:spPr/>
        <p:txBody>
          <a:bodyPr/>
          <a:lstStyle/>
          <a:p>
            <a:endParaRPr lang="en-GB" dirty="0"/>
          </a:p>
        </p:txBody>
      </p:sp>
      <p:sp>
        <p:nvSpPr>
          <p:cNvPr id="5" name="Text Placeholder 4">
            <a:extLst>
              <a:ext uri="{FF2B5EF4-FFF2-40B4-BE49-F238E27FC236}">
                <a16:creationId xmlns:a16="http://schemas.microsoft.com/office/drawing/2014/main" id="{C6BD16F1-67D3-45FF-BD16-977DC4371733}"/>
              </a:ext>
            </a:extLst>
          </p:cNvPr>
          <p:cNvSpPr>
            <a:spLocks noGrp="1"/>
          </p:cNvSpPr>
          <p:nvPr>
            <p:ph type="body" sz="quarter" idx="3"/>
          </p:nvPr>
        </p:nvSpPr>
        <p:spPr/>
        <p:txBody>
          <a:bodyPr/>
          <a:lstStyle/>
          <a:p>
            <a:r>
              <a:rPr lang="en-GB" dirty="0"/>
              <a:t>Look at the light coming through</a:t>
            </a:r>
          </a:p>
        </p:txBody>
      </p:sp>
      <p:sp>
        <p:nvSpPr>
          <p:cNvPr id="6" name="Text Placeholder 5">
            <a:extLst>
              <a:ext uri="{FF2B5EF4-FFF2-40B4-BE49-F238E27FC236}">
                <a16:creationId xmlns:a16="http://schemas.microsoft.com/office/drawing/2014/main" id="{B4BAF9FC-BE3D-45F4-8EFC-D027F17C0B60}"/>
              </a:ext>
            </a:extLst>
          </p:cNvPr>
          <p:cNvSpPr>
            <a:spLocks noGrp="1"/>
          </p:cNvSpPr>
          <p:nvPr>
            <p:ph type="body" sz="half" idx="16"/>
          </p:nvPr>
        </p:nvSpPr>
        <p:spPr/>
        <p:txBody>
          <a:bodyPr/>
          <a:lstStyle/>
          <a:p>
            <a:endParaRPr lang="en-GB" dirty="0"/>
          </a:p>
        </p:txBody>
      </p:sp>
      <p:sp>
        <p:nvSpPr>
          <p:cNvPr id="7" name="Text Placeholder 6">
            <a:extLst>
              <a:ext uri="{FF2B5EF4-FFF2-40B4-BE49-F238E27FC236}">
                <a16:creationId xmlns:a16="http://schemas.microsoft.com/office/drawing/2014/main" id="{F5BD8A32-5B0D-49C7-80E9-8D5B9514DC70}"/>
              </a:ext>
            </a:extLst>
          </p:cNvPr>
          <p:cNvSpPr>
            <a:spLocks noGrp="1"/>
          </p:cNvSpPr>
          <p:nvPr>
            <p:ph type="body" sz="quarter" idx="13"/>
          </p:nvPr>
        </p:nvSpPr>
        <p:spPr/>
        <p:txBody>
          <a:bodyPr/>
          <a:lstStyle/>
          <a:p>
            <a:r>
              <a:rPr lang="en-GB" dirty="0"/>
              <a:t>Another style</a:t>
            </a:r>
          </a:p>
        </p:txBody>
      </p:sp>
      <p:sp>
        <p:nvSpPr>
          <p:cNvPr id="8" name="Text Placeholder 7">
            <a:extLst>
              <a:ext uri="{FF2B5EF4-FFF2-40B4-BE49-F238E27FC236}">
                <a16:creationId xmlns:a16="http://schemas.microsoft.com/office/drawing/2014/main" id="{8CC20C7E-FE3E-4B0F-9471-5B5FC94337C3}"/>
              </a:ext>
            </a:extLst>
          </p:cNvPr>
          <p:cNvSpPr>
            <a:spLocks noGrp="1"/>
          </p:cNvSpPr>
          <p:nvPr>
            <p:ph type="body" sz="half" idx="17"/>
          </p:nvPr>
        </p:nvSpPr>
        <p:spPr/>
        <p:txBody>
          <a:bodyPr/>
          <a:lstStyle/>
          <a:p>
            <a:endParaRPr lang="en-GB" dirty="0"/>
          </a:p>
        </p:txBody>
      </p:sp>
      <p:pic>
        <p:nvPicPr>
          <p:cNvPr id="10" name="Picture 9" descr="A picture containing building, window&#10;&#10;Description automatically generated">
            <a:extLst>
              <a:ext uri="{FF2B5EF4-FFF2-40B4-BE49-F238E27FC236}">
                <a16:creationId xmlns:a16="http://schemas.microsoft.com/office/drawing/2014/main" id="{CA0B3603-9F1E-4DAA-8E01-CF1110598CB6}"/>
              </a:ext>
            </a:extLst>
          </p:cNvPr>
          <p:cNvPicPr>
            <a:picLocks noChangeAspect="1"/>
          </p:cNvPicPr>
          <p:nvPr/>
        </p:nvPicPr>
        <p:blipFill>
          <a:blip r:embed="rId2"/>
          <a:stretch>
            <a:fillRect/>
          </a:stretch>
        </p:blipFill>
        <p:spPr>
          <a:xfrm rot="10800000">
            <a:off x="1161688" y="3014367"/>
            <a:ext cx="3051060" cy="2705819"/>
          </a:xfrm>
          <a:prstGeom prst="rect">
            <a:avLst/>
          </a:prstGeom>
        </p:spPr>
      </p:pic>
      <p:pic>
        <p:nvPicPr>
          <p:cNvPr id="12" name="Picture 11" descr="A picture containing indoor, dark&#10;&#10;Description automatically generated">
            <a:extLst>
              <a:ext uri="{FF2B5EF4-FFF2-40B4-BE49-F238E27FC236}">
                <a16:creationId xmlns:a16="http://schemas.microsoft.com/office/drawing/2014/main" id="{83F192F4-70EB-4617-AD21-A01D996040F2}"/>
              </a:ext>
            </a:extLst>
          </p:cNvPr>
          <p:cNvPicPr>
            <a:picLocks noChangeAspect="1"/>
          </p:cNvPicPr>
          <p:nvPr/>
        </p:nvPicPr>
        <p:blipFill>
          <a:blip r:embed="rId3"/>
          <a:stretch>
            <a:fillRect/>
          </a:stretch>
        </p:blipFill>
        <p:spPr>
          <a:xfrm rot="5400000">
            <a:off x="4666911" y="2717792"/>
            <a:ext cx="2847845" cy="3298974"/>
          </a:xfrm>
          <a:prstGeom prst="rect">
            <a:avLst/>
          </a:prstGeom>
        </p:spPr>
      </p:pic>
      <p:pic>
        <p:nvPicPr>
          <p:cNvPr id="14" name="Picture 13" descr="A picture containing indoor, brick, tiled, stone&#10;&#10;Description automatically generated">
            <a:extLst>
              <a:ext uri="{FF2B5EF4-FFF2-40B4-BE49-F238E27FC236}">
                <a16:creationId xmlns:a16="http://schemas.microsoft.com/office/drawing/2014/main" id="{78915C43-629C-4BD2-9A6E-2D7C2EAD8DD8}"/>
              </a:ext>
            </a:extLst>
          </p:cNvPr>
          <p:cNvPicPr>
            <a:picLocks noChangeAspect="1"/>
          </p:cNvPicPr>
          <p:nvPr/>
        </p:nvPicPr>
        <p:blipFill>
          <a:blip r:embed="rId4"/>
          <a:stretch>
            <a:fillRect/>
          </a:stretch>
        </p:blipFill>
        <p:spPr>
          <a:xfrm rot="5400000">
            <a:off x="8269227" y="2718439"/>
            <a:ext cx="2649184" cy="3241041"/>
          </a:xfrm>
          <a:prstGeom prst="rect">
            <a:avLst/>
          </a:prstGeom>
        </p:spPr>
      </p:pic>
    </p:spTree>
    <p:extLst>
      <p:ext uri="{BB962C8B-B14F-4D97-AF65-F5344CB8AC3E}">
        <p14:creationId xmlns:p14="http://schemas.microsoft.com/office/powerpoint/2010/main" val="840977192"/>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5" name="Rectangle 14">
            <a:extLst>
              <a:ext uri="{FF2B5EF4-FFF2-40B4-BE49-F238E27FC236}">
                <a16:creationId xmlns:a16="http://schemas.microsoft.com/office/drawing/2014/main" id="{BCCC5532-4EA9-42AA-BFF5-86257AF68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a:extLst>
              <a:ext uri="{FF2B5EF4-FFF2-40B4-BE49-F238E27FC236}">
                <a16:creationId xmlns:a16="http://schemas.microsoft.com/office/drawing/2014/main" id="{BB0CE38A-BB1F-40E2-A05E-7165BE72D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2">
            <a:extLst>
              <a:ext uri="{FF2B5EF4-FFF2-40B4-BE49-F238E27FC236}">
                <a16:creationId xmlns:a16="http://schemas.microsoft.com/office/drawing/2014/main" id="{9F7C7D65-89D1-428E-A505-0A33DB1C5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1991" y="887150"/>
            <a:ext cx="410428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21" name="Picture 20">
            <a:extLst>
              <a:ext uri="{FF2B5EF4-FFF2-40B4-BE49-F238E27FC236}">
                <a16:creationId xmlns:a16="http://schemas.microsoft.com/office/drawing/2014/main" id="{C81FFC53-BC6C-4674-B2AC-D8ED5063D5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Content Placeholder 5" descr="A picture containing calendar&#10;&#10;Description automatically generated">
            <a:extLst>
              <a:ext uri="{FF2B5EF4-FFF2-40B4-BE49-F238E27FC236}">
                <a16:creationId xmlns:a16="http://schemas.microsoft.com/office/drawing/2014/main" id="{8DAE8725-80E0-455F-BC35-6E295191A43F}"/>
              </a:ext>
            </a:extLst>
          </p:cNvPr>
          <p:cNvPicPr>
            <a:picLocks noGrp="1" noChangeAspect="1"/>
          </p:cNvPicPr>
          <p:nvPr>
            <p:ph sz="quarter" idx="14"/>
          </p:nvPr>
        </p:nvPicPr>
        <p:blipFill rotWithShape="1">
          <a:blip r:embed="rId4"/>
          <a:srcRect l="4574" r="1" b="1"/>
          <a:stretch/>
        </p:blipFill>
        <p:spPr>
          <a:xfrm rot="5400000">
            <a:off x="7326776" y="1779664"/>
            <a:ext cx="4014710" cy="3155366"/>
          </a:xfrm>
          <a:prstGeom prst="rect">
            <a:avLst/>
          </a:prstGeom>
        </p:spPr>
      </p:pic>
      <p:sp>
        <p:nvSpPr>
          <p:cNvPr id="2" name="Title 1">
            <a:extLst>
              <a:ext uri="{FF2B5EF4-FFF2-40B4-BE49-F238E27FC236}">
                <a16:creationId xmlns:a16="http://schemas.microsoft.com/office/drawing/2014/main" id="{85464EDE-2AFD-40C1-B404-5D7E638ED5C2}"/>
              </a:ext>
            </a:extLst>
          </p:cNvPr>
          <p:cNvSpPr>
            <a:spLocks noGrp="1"/>
          </p:cNvSpPr>
          <p:nvPr>
            <p:ph type="title"/>
          </p:nvPr>
        </p:nvSpPr>
        <p:spPr>
          <a:xfrm>
            <a:off x="913776" y="618517"/>
            <a:ext cx="5910272" cy="1596177"/>
          </a:xfrm>
        </p:spPr>
        <p:txBody>
          <a:bodyPr vert="horz" lIns="91440" tIns="45720" rIns="91440" bIns="45720" rtlCol="0" anchor="ctr">
            <a:normAutofit/>
          </a:bodyPr>
          <a:lstStyle/>
          <a:p>
            <a:r>
              <a:rPr lang="en-US"/>
              <a:t>How does this help us?</a:t>
            </a:r>
          </a:p>
        </p:txBody>
      </p:sp>
      <p:sp>
        <p:nvSpPr>
          <p:cNvPr id="3" name="Content Placeholder 2">
            <a:extLst>
              <a:ext uri="{FF2B5EF4-FFF2-40B4-BE49-F238E27FC236}">
                <a16:creationId xmlns:a16="http://schemas.microsoft.com/office/drawing/2014/main" id="{21281364-18E5-47AD-A8D8-5A0F1181E857}"/>
              </a:ext>
            </a:extLst>
          </p:cNvPr>
          <p:cNvSpPr>
            <a:spLocks noGrp="1"/>
          </p:cNvSpPr>
          <p:nvPr>
            <p:ph sz="quarter" idx="13"/>
          </p:nvPr>
        </p:nvSpPr>
        <p:spPr>
          <a:xfrm>
            <a:off x="913775" y="2367092"/>
            <a:ext cx="5910274" cy="3424107"/>
          </a:xfrm>
        </p:spPr>
        <p:txBody>
          <a:bodyPr vert="horz" lIns="91440" tIns="45720" rIns="91440" bIns="45720" rtlCol="0">
            <a:normAutofit/>
          </a:bodyPr>
          <a:lstStyle/>
          <a:p>
            <a:r>
              <a:rPr lang="en-US" dirty="0"/>
              <a:t>Jesus wants us to know that if we follow him, life may not always be easy.</a:t>
            </a:r>
          </a:p>
          <a:p>
            <a:r>
              <a:rPr lang="en-US" dirty="0"/>
              <a:t>He wants us to know, that if we do, it will be worth it (just like the windows)- in the end, they are beautiful.</a:t>
            </a:r>
          </a:p>
        </p:txBody>
      </p:sp>
    </p:spTree>
    <p:extLst>
      <p:ext uri="{BB962C8B-B14F-4D97-AF65-F5344CB8AC3E}">
        <p14:creationId xmlns:p14="http://schemas.microsoft.com/office/powerpoint/2010/main" val="1452159905"/>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E53F-6C56-408F-B5BB-9C2B82E8A3AB}"/>
              </a:ext>
            </a:extLst>
          </p:cNvPr>
          <p:cNvSpPr>
            <a:spLocks noGrp="1"/>
          </p:cNvSpPr>
          <p:nvPr>
            <p:ph type="title"/>
          </p:nvPr>
        </p:nvSpPr>
        <p:spPr/>
        <p:txBody>
          <a:bodyPr/>
          <a:lstStyle/>
          <a:p>
            <a:r>
              <a:rPr lang="en-GB" dirty="0"/>
              <a:t>What do we need to do with our lives?</a:t>
            </a:r>
          </a:p>
        </p:txBody>
      </p:sp>
      <p:sp>
        <p:nvSpPr>
          <p:cNvPr id="3" name="Text Placeholder 2">
            <a:extLst>
              <a:ext uri="{FF2B5EF4-FFF2-40B4-BE49-F238E27FC236}">
                <a16:creationId xmlns:a16="http://schemas.microsoft.com/office/drawing/2014/main" id="{C3841BFB-3D71-4F8F-A3A3-0DAD2F0C2221}"/>
              </a:ext>
            </a:extLst>
          </p:cNvPr>
          <p:cNvSpPr>
            <a:spLocks noGrp="1"/>
          </p:cNvSpPr>
          <p:nvPr>
            <p:ph type="body" idx="1"/>
          </p:nvPr>
        </p:nvSpPr>
        <p:spPr/>
        <p:txBody>
          <a:bodyPr/>
          <a:lstStyle/>
          <a:p>
            <a:r>
              <a:rPr lang="en-GB" dirty="0"/>
              <a:t>Work Hard</a:t>
            </a:r>
          </a:p>
        </p:txBody>
      </p:sp>
      <p:sp>
        <p:nvSpPr>
          <p:cNvPr id="5" name="Text Placeholder 4">
            <a:extLst>
              <a:ext uri="{FF2B5EF4-FFF2-40B4-BE49-F238E27FC236}">
                <a16:creationId xmlns:a16="http://schemas.microsoft.com/office/drawing/2014/main" id="{8F80CAD1-9F2D-4291-91F3-0AF56714B906}"/>
              </a:ext>
            </a:extLst>
          </p:cNvPr>
          <p:cNvSpPr>
            <a:spLocks noGrp="1"/>
          </p:cNvSpPr>
          <p:nvPr>
            <p:ph type="body" sz="half" idx="18"/>
          </p:nvPr>
        </p:nvSpPr>
        <p:spPr/>
        <p:txBody>
          <a:bodyPr/>
          <a:lstStyle/>
          <a:p>
            <a:r>
              <a:rPr lang="en-GB" dirty="0"/>
              <a:t>Try hard at school and home</a:t>
            </a:r>
          </a:p>
        </p:txBody>
      </p:sp>
      <p:sp>
        <p:nvSpPr>
          <p:cNvPr id="6" name="Text Placeholder 5">
            <a:extLst>
              <a:ext uri="{FF2B5EF4-FFF2-40B4-BE49-F238E27FC236}">
                <a16:creationId xmlns:a16="http://schemas.microsoft.com/office/drawing/2014/main" id="{BF1F85F8-5174-4FDC-A943-B6B0FD7225FB}"/>
              </a:ext>
            </a:extLst>
          </p:cNvPr>
          <p:cNvSpPr>
            <a:spLocks noGrp="1"/>
          </p:cNvSpPr>
          <p:nvPr>
            <p:ph type="body" sz="quarter" idx="3"/>
          </p:nvPr>
        </p:nvSpPr>
        <p:spPr/>
        <p:txBody>
          <a:bodyPr/>
          <a:lstStyle/>
          <a:p>
            <a:r>
              <a:rPr lang="en-GB" dirty="0"/>
              <a:t>Be kind</a:t>
            </a:r>
          </a:p>
        </p:txBody>
      </p:sp>
      <p:pic>
        <p:nvPicPr>
          <p:cNvPr id="23" name="Picture Placeholder 22" descr="A picture containing text, indoor, shelf, cluttered&#10;&#10;Description automatically generated">
            <a:extLst>
              <a:ext uri="{FF2B5EF4-FFF2-40B4-BE49-F238E27FC236}">
                <a16:creationId xmlns:a16="http://schemas.microsoft.com/office/drawing/2014/main" id="{3906F130-2BE8-4595-8199-882FF56EB91F}"/>
              </a:ext>
            </a:extLst>
          </p:cNvPr>
          <p:cNvPicPr>
            <a:picLocks noGrp="1" noChangeAspect="1"/>
          </p:cNvPicPr>
          <p:nvPr>
            <p:ph type="pic" idx="21"/>
          </p:nvPr>
        </p:nvPicPr>
        <p:blipFill>
          <a:blip r:embed="rId2"/>
          <a:srcRect t="19246" b="19246"/>
          <a:stretch>
            <a:fillRect/>
          </a:stretch>
        </p:blipFill>
        <p:spPr/>
      </p:pic>
      <p:sp>
        <p:nvSpPr>
          <p:cNvPr id="8" name="Text Placeholder 7">
            <a:extLst>
              <a:ext uri="{FF2B5EF4-FFF2-40B4-BE49-F238E27FC236}">
                <a16:creationId xmlns:a16="http://schemas.microsoft.com/office/drawing/2014/main" id="{C925CB13-21C4-4222-A68C-9566E8A4EEBE}"/>
              </a:ext>
            </a:extLst>
          </p:cNvPr>
          <p:cNvSpPr>
            <a:spLocks noGrp="1"/>
          </p:cNvSpPr>
          <p:nvPr>
            <p:ph type="body" sz="half" idx="19"/>
          </p:nvPr>
        </p:nvSpPr>
        <p:spPr/>
        <p:txBody>
          <a:bodyPr/>
          <a:lstStyle/>
          <a:p>
            <a:r>
              <a:rPr lang="en-GB" dirty="0"/>
              <a:t>Small acts of kindness like giving a smile, saying good morning, make a difference in peoples lives</a:t>
            </a:r>
          </a:p>
        </p:txBody>
      </p:sp>
      <p:sp>
        <p:nvSpPr>
          <p:cNvPr id="9" name="Text Placeholder 8">
            <a:extLst>
              <a:ext uri="{FF2B5EF4-FFF2-40B4-BE49-F238E27FC236}">
                <a16:creationId xmlns:a16="http://schemas.microsoft.com/office/drawing/2014/main" id="{543EFC3D-5E5A-435E-87ED-56ECBA7F7879}"/>
              </a:ext>
            </a:extLst>
          </p:cNvPr>
          <p:cNvSpPr>
            <a:spLocks noGrp="1"/>
          </p:cNvSpPr>
          <p:nvPr>
            <p:ph type="body" sz="quarter" idx="13"/>
          </p:nvPr>
        </p:nvSpPr>
        <p:spPr/>
        <p:txBody>
          <a:bodyPr/>
          <a:lstStyle/>
          <a:p>
            <a:r>
              <a:rPr lang="en-GB" dirty="0"/>
              <a:t>Show love</a:t>
            </a:r>
          </a:p>
        </p:txBody>
      </p:sp>
      <p:pic>
        <p:nvPicPr>
          <p:cNvPr id="25" name="Picture Placeholder 24" descr="A picture containing text&#10;&#10;Description automatically generated">
            <a:extLst>
              <a:ext uri="{FF2B5EF4-FFF2-40B4-BE49-F238E27FC236}">
                <a16:creationId xmlns:a16="http://schemas.microsoft.com/office/drawing/2014/main" id="{A50F9608-9425-4250-AA5C-83E78FB2E75A}"/>
              </a:ext>
            </a:extLst>
          </p:cNvPr>
          <p:cNvPicPr>
            <a:picLocks noGrp="1" noChangeAspect="1"/>
          </p:cNvPicPr>
          <p:nvPr>
            <p:ph type="pic" idx="22"/>
          </p:nvPr>
        </p:nvPicPr>
        <p:blipFill>
          <a:blip r:embed="rId3"/>
          <a:srcRect l="32692" r="32692"/>
          <a:stretch>
            <a:fillRect/>
          </a:stretch>
        </p:blipFill>
        <p:spPr>
          <a:xfrm rot="5400000">
            <a:off x="8863013" y="1477963"/>
            <a:ext cx="1524000" cy="3302000"/>
          </a:xfrm>
        </p:spPr>
      </p:pic>
      <p:sp>
        <p:nvSpPr>
          <p:cNvPr id="11" name="Text Placeholder 10">
            <a:extLst>
              <a:ext uri="{FF2B5EF4-FFF2-40B4-BE49-F238E27FC236}">
                <a16:creationId xmlns:a16="http://schemas.microsoft.com/office/drawing/2014/main" id="{2DDE4F66-AF43-48C1-8545-7FEEE6F33F76}"/>
              </a:ext>
            </a:extLst>
          </p:cNvPr>
          <p:cNvSpPr>
            <a:spLocks noGrp="1"/>
          </p:cNvSpPr>
          <p:nvPr>
            <p:ph type="body" sz="half" idx="20"/>
          </p:nvPr>
        </p:nvSpPr>
        <p:spPr/>
        <p:txBody>
          <a:bodyPr/>
          <a:lstStyle/>
          <a:p>
            <a:r>
              <a:rPr lang="en-GB" dirty="0"/>
              <a:t>Remember always to care for our neighbours here and across the world. We can do this by praying.</a:t>
            </a:r>
          </a:p>
        </p:txBody>
      </p:sp>
      <p:pic>
        <p:nvPicPr>
          <p:cNvPr id="21" name="Picture Placeholder 20" descr="A picture containing grass, person, outdoor, parked&#10;&#10;Description automatically generated">
            <a:extLst>
              <a:ext uri="{FF2B5EF4-FFF2-40B4-BE49-F238E27FC236}">
                <a16:creationId xmlns:a16="http://schemas.microsoft.com/office/drawing/2014/main" id="{79BEB03F-E50E-4E6B-B903-D5712F11BC83}"/>
              </a:ext>
            </a:extLst>
          </p:cNvPr>
          <p:cNvPicPr>
            <a:picLocks noGrp="1" noChangeAspect="1"/>
          </p:cNvPicPr>
          <p:nvPr>
            <p:ph type="pic" idx="15"/>
          </p:nvPr>
        </p:nvPicPr>
        <p:blipFill>
          <a:blip r:embed="rId4"/>
          <a:srcRect t="19171" b="19171"/>
          <a:stretch>
            <a:fillRect/>
          </a:stretch>
        </p:blipFill>
        <p:spPr/>
      </p:pic>
    </p:spTree>
    <p:extLst>
      <p:ext uri="{BB962C8B-B14F-4D97-AF65-F5344CB8AC3E}">
        <p14:creationId xmlns:p14="http://schemas.microsoft.com/office/powerpoint/2010/main" val="2322424440"/>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676D-CE7F-4AC8-9579-881E552C2E6A}"/>
              </a:ext>
            </a:extLst>
          </p:cNvPr>
          <p:cNvSpPr>
            <a:spLocks noGrp="1"/>
          </p:cNvSpPr>
          <p:nvPr>
            <p:ph type="title"/>
          </p:nvPr>
        </p:nvSpPr>
        <p:spPr/>
        <p:txBody>
          <a:bodyPr/>
          <a:lstStyle/>
          <a:p>
            <a:r>
              <a:rPr lang="en-GB" dirty="0"/>
              <a:t>What is our task activity for today?</a:t>
            </a:r>
          </a:p>
        </p:txBody>
      </p:sp>
      <p:sp>
        <p:nvSpPr>
          <p:cNvPr id="3" name="Text Placeholder 2">
            <a:extLst>
              <a:ext uri="{FF2B5EF4-FFF2-40B4-BE49-F238E27FC236}">
                <a16:creationId xmlns:a16="http://schemas.microsoft.com/office/drawing/2014/main" id="{565DD9C4-E63E-4897-964D-E898DF709568}"/>
              </a:ext>
            </a:extLst>
          </p:cNvPr>
          <p:cNvSpPr>
            <a:spLocks noGrp="1"/>
          </p:cNvSpPr>
          <p:nvPr>
            <p:ph type="body" idx="1"/>
          </p:nvPr>
        </p:nvSpPr>
        <p:spPr/>
        <p:txBody>
          <a:bodyPr/>
          <a:lstStyle/>
          <a:p>
            <a:r>
              <a:rPr lang="en-GB" dirty="0"/>
              <a:t>Play a Game</a:t>
            </a:r>
          </a:p>
        </p:txBody>
      </p:sp>
      <p:pic>
        <p:nvPicPr>
          <p:cNvPr id="16" name="Picture Placeholder 15" descr="A picture containing indoor, can&#10;&#10;Description automatically generated">
            <a:extLst>
              <a:ext uri="{FF2B5EF4-FFF2-40B4-BE49-F238E27FC236}">
                <a16:creationId xmlns:a16="http://schemas.microsoft.com/office/drawing/2014/main" id="{94667E6E-79E5-44F8-B9FD-83CA5E75D019}"/>
              </a:ext>
            </a:extLst>
          </p:cNvPr>
          <p:cNvPicPr>
            <a:picLocks noGrp="1" noChangeAspect="1"/>
          </p:cNvPicPr>
          <p:nvPr>
            <p:ph type="pic" idx="15"/>
          </p:nvPr>
        </p:nvPicPr>
        <p:blipFill>
          <a:blip r:embed="rId2">
            <a:extLst>
              <a:ext uri="{837473B0-CC2E-450A-ABE3-18F120FF3D39}">
                <a1611:picAttrSrcUrl xmlns:a1611="http://schemas.microsoft.com/office/drawing/2016/11/main" r:id="rId3"/>
              </a:ext>
            </a:extLst>
          </a:blip>
          <a:srcRect t="15490" b="15490"/>
          <a:stretch>
            <a:fillRect/>
          </a:stretch>
        </p:blipFill>
        <p:spPr/>
      </p:pic>
      <p:sp>
        <p:nvSpPr>
          <p:cNvPr id="5" name="Text Placeholder 4">
            <a:extLst>
              <a:ext uri="{FF2B5EF4-FFF2-40B4-BE49-F238E27FC236}">
                <a16:creationId xmlns:a16="http://schemas.microsoft.com/office/drawing/2014/main" id="{F2E9DFA8-92AC-4ED3-9822-146DC726C8BE}"/>
              </a:ext>
            </a:extLst>
          </p:cNvPr>
          <p:cNvSpPr>
            <a:spLocks noGrp="1"/>
          </p:cNvSpPr>
          <p:nvPr>
            <p:ph type="body" sz="half" idx="18"/>
          </p:nvPr>
        </p:nvSpPr>
        <p:spPr/>
        <p:txBody>
          <a:bodyPr/>
          <a:lstStyle/>
          <a:p>
            <a:r>
              <a:rPr lang="en-GB" dirty="0"/>
              <a:t>Play hunt the thimble.</a:t>
            </a:r>
          </a:p>
          <a:p>
            <a:r>
              <a:rPr lang="en-GB" dirty="0"/>
              <a:t>Like going on a journey to find something!</a:t>
            </a:r>
          </a:p>
        </p:txBody>
      </p:sp>
      <p:sp>
        <p:nvSpPr>
          <p:cNvPr id="6" name="Text Placeholder 5">
            <a:extLst>
              <a:ext uri="{FF2B5EF4-FFF2-40B4-BE49-F238E27FC236}">
                <a16:creationId xmlns:a16="http://schemas.microsoft.com/office/drawing/2014/main" id="{02205431-242A-4D68-80ED-A4C3E25FE755}"/>
              </a:ext>
            </a:extLst>
          </p:cNvPr>
          <p:cNvSpPr>
            <a:spLocks noGrp="1"/>
          </p:cNvSpPr>
          <p:nvPr>
            <p:ph type="body" sz="quarter" idx="3"/>
          </p:nvPr>
        </p:nvSpPr>
        <p:spPr/>
        <p:txBody>
          <a:bodyPr/>
          <a:lstStyle/>
          <a:p>
            <a:r>
              <a:rPr lang="en-GB" dirty="0"/>
              <a:t>Search during the week</a:t>
            </a:r>
          </a:p>
        </p:txBody>
      </p:sp>
      <p:pic>
        <p:nvPicPr>
          <p:cNvPr id="22" name="Picture Placeholder 21" descr="A stained glass window with a owl on it&#10;&#10;Description automatically generated with medium confidence">
            <a:extLst>
              <a:ext uri="{FF2B5EF4-FFF2-40B4-BE49-F238E27FC236}">
                <a16:creationId xmlns:a16="http://schemas.microsoft.com/office/drawing/2014/main" id="{78D251E2-2A5C-47C5-B1F4-38181153D838}"/>
              </a:ext>
            </a:extLst>
          </p:cNvPr>
          <p:cNvPicPr>
            <a:picLocks noGrp="1" noChangeAspect="1"/>
          </p:cNvPicPr>
          <p:nvPr>
            <p:ph type="pic" idx="21"/>
          </p:nvPr>
        </p:nvPicPr>
        <p:blipFill>
          <a:blip r:embed="rId4">
            <a:extLst>
              <a:ext uri="{837473B0-CC2E-450A-ABE3-18F120FF3D39}">
                <a1611:picAttrSrcUrl xmlns:a1611="http://schemas.microsoft.com/office/drawing/2016/11/main" r:id="rId5"/>
              </a:ext>
            </a:extLst>
          </a:blip>
          <a:srcRect t="34615" b="34615"/>
          <a:stretch>
            <a:fillRect/>
          </a:stretch>
        </p:blipFill>
        <p:spPr/>
      </p:pic>
      <p:sp>
        <p:nvSpPr>
          <p:cNvPr id="8" name="Text Placeholder 7">
            <a:extLst>
              <a:ext uri="{FF2B5EF4-FFF2-40B4-BE49-F238E27FC236}">
                <a16:creationId xmlns:a16="http://schemas.microsoft.com/office/drawing/2014/main" id="{6866F7B9-F7F9-4992-93F4-372C267FBB2E}"/>
              </a:ext>
            </a:extLst>
          </p:cNvPr>
          <p:cNvSpPr>
            <a:spLocks noGrp="1"/>
          </p:cNvSpPr>
          <p:nvPr>
            <p:ph type="body" sz="half" idx="19"/>
          </p:nvPr>
        </p:nvSpPr>
        <p:spPr/>
        <p:txBody>
          <a:bodyPr/>
          <a:lstStyle/>
          <a:p>
            <a:r>
              <a:rPr lang="en-GB" dirty="0"/>
              <a:t>When out and about, look for a stained glass window- if you find one do take a photo.</a:t>
            </a:r>
          </a:p>
        </p:txBody>
      </p:sp>
      <p:sp>
        <p:nvSpPr>
          <p:cNvPr id="9" name="Text Placeholder 8">
            <a:extLst>
              <a:ext uri="{FF2B5EF4-FFF2-40B4-BE49-F238E27FC236}">
                <a16:creationId xmlns:a16="http://schemas.microsoft.com/office/drawing/2014/main" id="{298F887B-979E-4B06-AA7B-A1AFF544E208}"/>
              </a:ext>
            </a:extLst>
          </p:cNvPr>
          <p:cNvSpPr>
            <a:spLocks noGrp="1"/>
          </p:cNvSpPr>
          <p:nvPr>
            <p:ph type="body" sz="quarter" idx="13"/>
          </p:nvPr>
        </p:nvSpPr>
        <p:spPr/>
        <p:txBody>
          <a:bodyPr/>
          <a:lstStyle/>
          <a:p>
            <a:r>
              <a:rPr lang="en-GB" dirty="0"/>
              <a:t>Share the light</a:t>
            </a:r>
          </a:p>
        </p:txBody>
      </p:sp>
      <p:pic>
        <p:nvPicPr>
          <p:cNvPr id="19" name="Picture Placeholder 18" descr="A close up of a flower&#10;&#10;Description automatically generated with medium confidence">
            <a:extLst>
              <a:ext uri="{FF2B5EF4-FFF2-40B4-BE49-F238E27FC236}">
                <a16:creationId xmlns:a16="http://schemas.microsoft.com/office/drawing/2014/main" id="{B22A47EE-EC3B-4A98-AD27-D107A41A15BA}"/>
              </a:ext>
            </a:extLst>
          </p:cNvPr>
          <p:cNvPicPr>
            <a:picLocks noGrp="1" noChangeAspect="1"/>
          </p:cNvPicPr>
          <p:nvPr>
            <p:ph type="pic" idx="22"/>
          </p:nvPr>
        </p:nvPicPr>
        <p:blipFill>
          <a:blip r:embed="rId6"/>
          <a:srcRect l="32692" r="32692"/>
          <a:stretch>
            <a:fillRect/>
          </a:stretch>
        </p:blipFill>
        <p:spPr>
          <a:xfrm rot="5400000">
            <a:off x="8863013" y="1477963"/>
            <a:ext cx="1524000" cy="3302000"/>
          </a:xfrm>
        </p:spPr>
      </p:pic>
      <p:sp>
        <p:nvSpPr>
          <p:cNvPr id="11" name="Text Placeholder 10">
            <a:extLst>
              <a:ext uri="{FF2B5EF4-FFF2-40B4-BE49-F238E27FC236}">
                <a16:creationId xmlns:a16="http://schemas.microsoft.com/office/drawing/2014/main" id="{A26CC1E4-D53E-4129-88E0-90FC62198B51}"/>
              </a:ext>
            </a:extLst>
          </p:cNvPr>
          <p:cNvSpPr>
            <a:spLocks noGrp="1"/>
          </p:cNvSpPr>
          <p:nvPr>
            <p:ph type="body" sz="half" idx="20"/>
          </p:nvPr>
        </p:nvSpPr>
        <p:spPr/>
        <p:txBody>
          <a:bodyPr>
            <a:normAutofit fontScale="92500" lnSpcReduction="10000"/>
          </a:bodyPr>
          <a:lstStyle/>
          <a:p>
            <a:r>
              <a:rPr lang="en-GB" dirty="0"/>
              <a:t>Windows let through light.  God is the light of the world. Show someone, something wonderful that God has created </a:t>
            </a:r>
            <a:r>
              <a:rPr lang="en-GB" dirty="0" err="1"/>
              <a:t>eg</a:t>
            </a:r>
            <a:r>
              <a:rPr lang="en-GB" dirty="0"/>
              <a:t> a flower, a bird,</a:t>
            </a:r>
          </a:p>
        </p:txBody>
      </p:sp>
      <p:sp>
        <p:nvSpPr>
          <p:cNvPr id="17" name="TextBox 16">
            <a:extLst>
              <a:ext uri="{FF2B5EF4-FFF2-40B4-BE49-F238E27FC236}">
                <a16:creationId xmlns:a16="http://schemas.microsoft.com/office/drawing/2014/main" id="{0FA5BD6C-6651-4C52-AD05-BF2BB4EFD69E}"/>
              </a:ext>
            </a:extLst>
          </p:cNvPr>
          <p:cNvSpPr txBox="1"/>
          <p:nvPr/>
        </p:nvSpPr>
        <p:spPr>
          <a:xfrm>
            <a:off x="913774" y="3891093"/>
            <a:ext cx="3296409" cy="230832"/>
          </a:xfrm>
          <a:prstGeom prst="rect">
            <a:avLst/>
          </a:prstGeom>
          <a:noFill/>
        </p:spPr>
        <p:txBody>
          <a:bodyPr wrap="square" rtlCol="0">
            <a:spAutoFit/>
          </a:bodyPr>
          <a:lstStyle/>
          <a:p>
            <a:r>
              <a:rPr lang="en-GB" sz="900">
                <a:hlinkClick r:id="rId3" tooltip="http://jdorganizer.blogspot.com/2009/09/organizing-and-displaying-collection.html"/>
              </a:rPr>
              <a:t>This Photo</a:t>
            </a:r>
            <a:r>
              <a:rPr lang="en-GB" sz="900"/>
              <a:t> by Unknown Author is licensed under </a:t>
            </a:r>
            <a:r>
              <a:rPr lang="en-GB" sz="900">
                <a:hlinkClick r:id="rId7" tooltip="https://creativecommons.org/licenses/by-nc-sa/3.0/"/>
              </a:rPr>
              <a:t>CC BY-SA-NC</a:t>
            </a:r>
            <a:endParaRPr lang="en-GB" sz="900"/>
          </a:p>
        </p:txBody>
      </p:sp>
      <p:sp>
        <p:nvSpPr>
          <p:cNvPr id="23" name="TextBox 22">
            <a:extLst>
              <a:ext uri="{FF2B5EF4-FFF2-40B4-BE49-F238E27FC236}">
                <a16:creationId xmlns:a16="http://schemas.microsoft.com/office/drawing/2014/main" id="{2FECCEDD-13A2-41D1-B810-5519DD65C859}"/>
              </a:ext>
            </a:extLst>
          </p:cNvPr>
          <p:cNvSpPr txBox="1"/>
          <p:nvPr/>
        </p:nvSpPr>
        <p:spPr>
          <a:xfrm>
            <a:off x="4441348" y="3891093"/>
            <a:ext cx="3303352" cy="230832"/>
          </a:xfrm>
          <a:prstGeom prst="rect">
            <a:avLst/>
          </a:prstGeom>
          <a:noFill/>
        </p:spPr>
        <p:txBody>
          <a:bodyPr wrap="square" rtlCol="0">
            <a:spAutoFit/>
          </a:bodyPr>
          <a:lstStyle/>
          <a:p>
            <a:r>
              <a:rPr lang="en-GB" sz="900">
                <a:hlinkClick r:id="rId5" tooltip="https://www.flickr.com/photos/foxypar4/1239864018/"/>
              </a:rPr>
              <a:t>This Photo</a:t>
            </a:r>
            <a:r>
              <a:rPr lang="en-GB" sz="900"/>
              <a:t> by Unknown Author is licensed under </a:t>
            </a:r>
            <a:r>
              <a:rPr lang="en-GB" sz="900">
                <a:hlinkClick r:id="rId8" tooltip="https://creativecommons.org/licenses/by/3.0/"/>
              </a:rPr>
              <a:t>CC BY</a:t>
            </a:r>
            <a:endParaRPr lang="en-GB" sz="900"/>
          </a:p>
        </p:txBody>
      </p:sp>
    </p:spTree>
    <p:extLst>
      <p:ext uri="{BB962C8B-B14F-4D97-AF65-F5344CB8AC3E}">
        <p14:creationId xmlns:p14="http://schemas.microsoft.com/office/powerpoint/2010/main" val="450477135"/>
      </p:ext>
    </p:extLst>
  </p:cSld>
  <p:clrMapOvr>
    <a:masterClrMapping/>
  </p:clrMapOvr>
  <mc:AlternateContent xmlns:mc="http://schemas.openxmlformats.org/markup-compatibility/2006">
    <mc:Choice xmlns:p14="http://schemas.microsoft.com/office/powerpoint/2010/main" Requires="p14">
      <p:transition spd="slow" p14:dur="2000" advTm="11000"/>
    </mc:Choice>
    <mc:Fallback>
      <p:transition spd="slow" advTm="1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A8E59-FFC4-45F9-A74B-B5BBCB1301F7}"/>
              </a:ext>
            </a:extLst>
          </p:cNvPr>
          <p:cNvSpPr>
            <a:spLocks noGrp="1"/>
          </p:cNvSpPr>
          <p:nvPr>
            <p:ph type="ctrTitle"/>
          </p:nvPr>
        </p:nvSpPr>
        <p:spPr>
          <a:xfrm>
            <a:off x="1705004" y="2062786"/>
            <a:ext cx="8689976" cy="2509213"/>
          </a:xfrm>
        </p:spPr>
        <p:txBody>
          <a:bodyPr>
            <a:normAutofit fontScale="90000"/>
          </a:bodyPr>
          <a:lstStyle/>
          <a:p>
            <a:r>
              <a:rPr lang="en-GB" dirty="0"/>
              <a:t>Dear God,</a:t>
            </a:r>
            <a:br>
              <a:rPr lang="en-GB" dirty="0"/>
            </a:br>
            <a:r>
              <a:rPr lang="en-GB" dirty="0"/>
              <a:t>Bless all our Sunday club members and readers, as we journey with you this week.  Thank you.  Amen</a:t>
            </a:r>
            <a:br>
              <a:rPr lang="en-GB" dirty="0"/>
            </a:br>
            <a:endParaRPr lang="en-GB" dirty="0"/>
          </a:p>
        </p:txBody>
      </p:sp>
      <p:sp>
        <p:nvSpPr>
          <p:cNvPr id="3" name="Subtitle 2">
            <a:extLst>
              <a:ext uri="{FF2B5EF4-FFF2-40B4-BE49-F238E27FC236}">
                <a16:creationId xmlns:a16="http://schemas.microsoft.com/office/drawing/2014/main" id="{F306834F-996A-45FA-9B4C-0EA8389A7884}"/>
              </a:ext>
            </a:extLst>
          </p:cNvPr>
          <p:cNvSpPr>
            <a:spLocks noGrp="1"/>
          </p:cNvSpPr>
          <p:nvPr>
            <p:ph type="subTitle" idx="1"/>
          </p:nvPr>
        </p:nvSpPr>
        <p:spPr>
          <a:xfrm>
            <a:off x="1705004" y="4317521"/>
            <a:ext cx="8689976" cy="1371599"/>
          </a:xfrm>
        </p:spPr>
        <p:txBody>
          <a:bodyPr>
            <a:normAutofit/>
          </a:bodyPr>
          <a:lstStyle/>
          <a:p>
            <a:r>
              <a:rPr lang="en-GB" dirty="0"/>
              <a:t>Have a Good Week</a:t>
            </a:r>
          </a:p>
          <a:p>
            <a:r>
              <a:rPr lang="en-GB" dirty="0"/>
              <a:t>From GLS SUNDAY CLUB</a:t>
            </a:r>
          </a:p>
        </p:txBody>
      </p:sp>
    </p:spTree>
    <p:extLst>
      <p:ext uri="{BB962C8B-B14F-4D97-AF65-F5344CB8AC3E}">
        <p14:creationId xmlns:p14="http://schemas.microsoft.com/office/powerpoint/2010/main" val="3070869921"/>
      </p:ext>
    </p:extLst>
  </p:cSld>
  <p:clrMapOvr>
    <a:masterClrMapping/>
  </p:clrMapOvr>
  <mc:AlternateContent xmlns:mc="http://schemas.openxmlformats.org/markup-compatibility/2006">
    <mc:Choice xmlns:p14="http://schemas.microsoft.com/office/powerpoint/2010/main" Requires="p14">
      <p:transition spd="slow" p14:dur="2000" advTm="12000"/>
    </mc:Choice>
    <mc:Fallback>
      <p:transition spd="slow" advTm="12000"/>
    </mc:Fallback>
  </mc:AlternateContent>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tf00001031_wac</Template>
  <TotalTime>77</TotalTime>
  <Words>399</Words>
  <Application>Microsoft Office PowerPoint</Application>
  <PresentationFormat>Widescreen</PresentationFormat>
  <Paragraphs>35</Paragraphs>
  <Slides>8</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Tw Cen MT</vt:lpstr>
      <vt:lpstr>Droplet</vt:lpstr>
      <vt:lpstr>Sunday Club</vt:lpstr>
      <vt:lpstr>Today’s Reading:  Mark 8:  31-39</vt:lpstr>
      <vt:lpstr>What does this mean?</vt:lpstr>
      <vt:lpstr>Look at some of the windows I found</vt:lpstr>
      <vt:lpstr>How does this help us?</vt:lpstr>
      <vt:lpstr>What do we need to do with our lives?</vt:lpstr>
      <vt:lpstr>What is our task activity for today?</vt:lpstr>
      <vt:lpstr>Dear God, Bless all our Sunday club members and readers, as we journey with you this week.  Thank you.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Sunday Club</dc:title>
  <dc:creator>Mary Sherriffs</dc:creator>
  <cp:lastModifiedBy>Mary Sherriffs</cp:lastModifiedBy>
  <cp:revision>9</cp:revision>
  <dcterms:created xsi:type="dcterms:W3CDTF">2021-02-13T08:22:23Z</dcterms:created>
  <dcterms:modified xsi:type="dcterms:W3CDTF">2021-02-13T09:39:49Z</dcterms:modified>
</cp:coreProperties>
</file>